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70" r:id="rId3"/>
    <p:sldMasterId id="214748367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</p:sldIdLst>
  <p:sldSz cy="5715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960438" y="1143000"/>
            <a:ext cx="493712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3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3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3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3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3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3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3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3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35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pt-B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pt.wikipedia.org/wiki/Tim_Berners-Lee" TargetMode="External"/><Relationship Id="rId3" Type="http://schemas.openxmlformats.org/officeDocument/2006/relationships/hyperlink" Target="https://pt.wikipedia.org/wiki/CERN" TargetMode="External"/><Relationship Id="rId4" Type="http://schemas.openxmlformats.org/officeDocument/2006/relationships/hyperlink" Target="https://pt.wikipedia.org/wiki/Su%C3%AD%C3%A7a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1:notes"/>
          <p:cNvSpPr/>
          <p:nvPr>
            <p:ph idx="2" type="sldImg"/>
          </p:nvPr>
        </p:nvSpPr>
        <p:spPr>
          <a:xfrm>
            <a:off x="960438" y="1143000"/>
            <a:ext cx="493712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7e8749be86_0_473:notes"/>
          <p:cNvSpPr/>
          <p:nvPr>
            <p:ph idx="2" type="sldImg"/>
          </p:nvPr>
        </p:nvSpPr>
        <p:spPr>
          <a:xfrm>
            <a:off x="960438" y="1143000"/>
            <a:ext cx="4937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7e8749be86_0_47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g7e8749be86_0_47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7e8749be86_0_389:notes"/>
          <p:cNvSpPr/>
          <p:nvPr>
            <p:ph idx="2" type="sldImg"/>
          </p:nvPr>
        </p:nvSpPr>
        <p:spPr>
          <a:xfrm>
            <a:off x="960438" y="1143000"/>
            <a:ext cx="4937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1" name="Google Shape;241;g7e8749be86_0_38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/>
              <a:t>Smartphones</a:t>
            </a:r>
            <a:endParaRPr/>
          </a:p>
        </p:txBody>
      </p:sp>
      <p:sp>
        <p:nvSpPr>
          <p:cNvPr id="242" name="Google Shape;242;g7e8749be86_0_38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7e8749be86_0_485:notes"/>
          <p:cNvSpPr/>
          <p:nvPr>
            <p:ph idx="2" type="sldImg"/>
          </p:nvPr>
        </p:nvSpPr>
        <p:spPr>
          <a:xfrm>
            <a:off x="960438" y="1143000"/>
            <a:ext cx="4937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1" name="Google Shape;251;g7e8749be86_0_48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/>
              <a:t>Conteúdo</a:t>
            </a:r>
            <a:endParaRPr/>
          </a:p>
        </p:txBody>
      </p:sp>
      <p:sp>
        <p:nvSpPr>
          <p:cNvPr id="252" name="Google Shape;252;g7e8749be86_0_48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7e8749be86_0_495:notes"/>
          <p:cNvSpPr/>
          <p:nvPr>
            <p:ph idx="2" type="sldImg"/>
          </p:nvPr>
        </p:nvSpPr>
        <p:spPr>
          <a:xfrm>
            <a:off x="960438" y="1143000"/>
            <a:ext cx="4937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2" name="Google Shape;262;g7e8749be86_0_49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/>
              <a:t>Conteúdo</a:t>
            </a:r>
            <a:endParaRPr/>
          </a:p>
        </p:txBody>
      </p:sp>
      <p:sp>
        <p:nvSpPr>
          <p:cNvPr id="263" name="Google Shape;263;g7e8749be86_0_49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7e8749be86_0_586:notes"/>
          <p:cNvSpPr/>
          <p:nvPr>
            <p:ph idx="2" type="sldImg"/>
          </p:nvPr>
        </p:nvSpPr>
        <p:spPr>
          <a:xfrm>
            <a:off x="960438" y="1143000"/>
            <a:ext cx="4937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3" name="Google Shape;273;g7e8749be86_0_58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/>
              <a:t>Primeiro Smarthphone 2007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/>
              <a:t>208 3G</a:t>
            </a:r>
            <a:endParaRPr/>
          </a:p>
        </p:txBody>
      </p:sp>
      <p:sp>
        <p:nvSpPr>
          <p:cNvPr id="274" name="Google Shape;274;g7e8749be86_0_58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p8:notes"/>
          <p:cNvSpPr/>
          <p:nvPr>
            <p:ph idx="2" type="sldImg"/>
          </p:nvPr>
        </p:nvSpPr>
        <p:spPr>
          <a:xfrm>
            <a:off x="960438" y="1143000"/>
            <a:ext cx="493712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7e8749be86_0_31:notes"/>
          <p:cNvSpPr/>
          <p:nvPr>
            <p:ph idx="2" type="sldImg"/>
          </p:nvPr>
        </p:nvSpPr>
        <p:spPr>
          <a:xfrm>
            <a:off x="960438" y="1143000"/>
            <a:ext cx="4937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8" name="Google Shape;288;g7e8749be86_0_3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/>
              <a:t>Nuvem</a:t>
            </a:r>
            <a:endParaRPr/>
          </a:p>
        </p:txBody>
      </p:sp>
      <p:sp>
        <p:nvSpPr>
          <p:cNvPr id="289" name="Google Shape;289;g7e8749be86_0_3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7e8749be86_0_38:notes"/>
          <p:cNvSpPr/>
          <p:nvPr>
            <p:ph idx="2" type="sldImg"/>
          </p:nvPr>
        </p:nvSpPr>
        <p:spPr>
          <a:xfrm>
            <a:off x="960438" y="1143000"/>
            <a:ext cx="4937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6" name="Google Shape;296;g7e8749be86_0_3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/>
              <a:t>Provado poder da internet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/>
              <a:t>O que eles tem em comum?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7" name="Google Shape;297;g7e8749be86_0_3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7e8749be86_0_1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8" name="Google Shape;308;g7e8749be86_0_124:notes"/>
          <p:cNvSpPr/>
          <p:nvPr>
            <p:ph idx="2" type="sldImg"/>
          </p:nvPr>
        </p:nvSpPr>
        <p:spPr>
          <a:xfrm>
            <a:off x="960438" y="1143000"/>
            <a:ext cx="4937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13:notes"/>
          <p:cNvSpPr/>
          <p:nvPr>
            <p:ph idx="2" type="sldImg"/>
          </p:nvPr>
        </p:nvSpPr>
        <p:spPr>
          <a:xfrm>
            <a:off x="960438" y="1143000"/>
            <a:ext cx="493712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2:notes"/>
          <p:cNvSpPr/>
          <p:nvPr>
            <p:ph idx="2" type="sldImg"/>
          </p:nvPr>
        </p:nvSpPr>
        <p:spPr>
          <a:xfrm>
            <a:off x="960438" y="1143000"/>
            <a:ext cx="493712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14:notes"/>
          <p:cNvSpPr/>
          <p:nvPr>
            <p:ph idx="2" type="sldImg"/>
          </p:nvPr>
        </p:nvSpPr>
        <p:spPr>
          <a:xfrm>
            <a:off x="960438" y="1143000"/>
            <a:ext cx="493712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15:notes"/>
          <p:cNvSpPr/>
          <p:nvPr>
            <p:ph idx="2" type="sldImg"/>
          </p:nvPr>
        </p:nvSpPr>
        <p:spPr>
          <a:xfrm>
            <a:off x="960438" y="1143000"/>
            <a:ext cx="493712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16:notes"/>
          <p:cNvSpPr/>
          <p:nvPr>
            <p:ph idx="2" type="sldImg"/>
          </p:nvPr>
        </p:nvSpPr>
        <p:spPr>
          <a:xfrm>
            <a:off x="960438" y="1143000"/>
            <a:ext cx="493712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web </a:t>
            </a:r>
            <a:r>
              <a:rPr lang="pt-BR"/>
              <a:t>applications</a:t>
            </a:r>
            <a:r>
              <a:rPr lang="pt-BR"/>
              <a:t> usam </a:t>
            </a:r>
            <a:r>
              <a:rPr lang="pt-BR"/>
              <a:t>necessariamente</a:t>
            </a:r>
            <a:r>
              <a:rPr lang="pt-BR"/>
              <a:t> o browser</a:t>
            </a:r>
            <a:endParaRPr/>
          </a:p>
        </p:txBody>
      </p:sp>
      <p:sp>
        <p:nvSpPr>
          <p:cNvPr id="340" name="Google Shape;340;p17:notes"/>
          <p:cNvSpPr/>
          <p:nvPr>
            <p:ph idx="2" type="sldImg"/>
          </p:nvPr>
        </p:nvSpPr>
        <p:spPr>
          <a:xfrm>
            <a:off x="960438" y="1143000"/>
            <a:ext cx="493712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18:notes"/>
          <p:cNvSpPr/>
          <p:nvPr>
            <p:ph idx="2" type="sldImg"/>
          </p:nvPr>
        </p:nvSpPr>
        <p:spPr>
          <a:xfrm>
            <a:off x="960438" y="1143000"/>
            <a:ext cx="493712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p19:notes"/>
          <p:cNvSpPr/>
          <p:nvPr>
            <p:ph idx="2" type="sldImg"/>
          </p:nvPr>
        </p:nvSpPr>
        <p:spPr>
          <a:xfrm>
            <a:off x="960438" y="1143000"/>
            <a:ext cx="493712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7e8749be86_0_10:notes"/>
          <p:cNvSpPr/>
          <p:nvPr>
            <p:ph idx="2" type="sldImg"/>
          </p:nvPr>
        </p:nvSpPr>
        <p:spPr>
          <a:xfrm>
            <a:off x="960438" y="1143000"/>
            <a:ext cx="4937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7e8749be86_0_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g7e8749be86_0_1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p20:notes"/>
          <p:cNvSpPr/>
          <p:nvPr>
            <p:ph idx="2" type="sldImg"/>
          </p:nvPr>
        </p:nvSpPr>
        <p:spPr>
          <a:xfrm>
            <a:off x="960438" y="1143000"/>
            <a:ext cx="493712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3:notes"/>
          <p:cNvSpPr/>
          <p:nvPr>
            <p:ph idx="2" type="sldImg"/>
          </p:nvPr>
        </p:nvSpPr>
        <p:spPr>
          <a:xfrm>
            <a:off x="960438" y="1143000"/>
            <a:ext cx="493712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4:notes"/>
          <p:cNvSpPr/>
          <p:nvPr>
            <p:ph idx="2" type="sldImg"/>
          </p:nvPr>
        </p:nvSpPr>
        <p:spPr>
          <a:xfrm>
            <a:off x="960438" y="1143000"/>
            <a:ext cx="493712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5:notes"/>
          <p:cNvSpPr/>
          <p:nvPr>
            <p:ph idx="2" type="sldImg"/>
          </p:nvPr>
        </p:nvSpPr>
        <p:spPr>
          <a:xfrm>
            <a:off x="960438" y="1143000"/>
            <a:ext cx="493712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6" name="Google Shape;196;p6:notes"/>
          <p:cNvSpPr/>
          <p:nvPr>
            <p:ph idx="2" type="sldImg"/>
          </p:nvPr>
        </p:nvSpPr>
        <p:spPr>
          <a:xfrm>
            <a:off x="960438" y="1143000"/>
            <a:ext cx="493712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7e8749be86_0_0:notes"/>
          <p:cNvSpPr/>
          <p:nvPr>
            <p:ph idx="2" type="sldImg"/>
          </p:nvPr>
        </p:nvSpPr>
        <p:spPr>
          <a:xfrm>
            <a:off x="960438" y="1143000"/>
            <a:ext cx="4937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7e8749be86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g7e8749be86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7:notes"/>
          <p:cNvSpPr/>
          <p:nvPr>
            <p:ph idx="2" type="sldImg"/>
          </p:nvPr>
        </p:nvSpPr>
        <p:spPr>
          <a:xfrm>
            <a:off x="960438" y="1143000"/>
            <a:ext cx="4937125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2" name="Google Shape;212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Calibri"/>
              <a:buNone/>
            </a:pPr>
            <a:r>
              <a:rPr b="0" lang="pt-BR" sz="1000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 Internet é uma rede que interconecta globalmente vários computadores, possibilitando a comunicação entre estes, por meio de protocolos. Já a World Wide Web é uma grande teia que possibilita a troca e acesso de documentos e informações por meio da Internet, utilizando o protocolo HTTP na transmissão de dados.</a:t>
            </a:r>
            <a:endParaRPr b="0" sz="1000" strike="noStrike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7e8749be86_0_296:notes"/>
          <p:cNvSpPr/>
          <p:nvPr>
            <p:ph idx="2" type="sldImg"/>
          </p:nvPr>
        </p:nvSpPr>
        <p:spPr>
          <a:xfrm>
            <a:off x="960438" y="1143000"/>
            <a:ext cx="49371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1" name="Google Shape;221;g7e8749be86_0_29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/>
              <a:t>Internet (web)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pt-BR" sz="93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 cientista </a:t>
            </a:r>
            <a:r>
              <a:rPr b="0" i="0" lang="pt-BR" sz="935" u="sng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Tim Berners-Lee</a:t>
            </a:r>
            <a:r>
              <a:rPr b="0" i="0" lang="pt-BR" sz="93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do CERN, criou a World Wide Web em 1991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pt-BR" sz="935" u="sng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CERN- Organização Europeia para a Investigação Nuclear</a:t>
            </a:r>
            <a:r>
              <a:rPr b="0" i="0" lang="pt-BR" sz="93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(</a:t>
            </a:r>
            <a:r>
              <a:rPr b="0" i="0" lang="pt-BR" sz="935" u="sng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Suíça</a:t>
            </a:r>
            <a:r>
              <a:rPr b="0" i="0" lang="pt-BR" sz="93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0" i="0" lang="pt-BR" sz="935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  – HTML (1991)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22" name="Google Shape;222;g7e8749be86_0_29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de Título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/>
          <p:nvPr>
            <p:ph type="ctrTitle"/>
          </p:nvPr>
        </p:nvSpPr>
        <p:spPr>
          <a:xfrm>
            <a:off x="1143000" y="935302"/>
            <a:ext cx="6858000" cy="198966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1143000" y="3001698"/>
            <a:ext cx="6858000" cy="137980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/>
            </a:lvl3pPr>
            <a:lvl4pPr lvl="3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18" name="Google Shape;18;p2"/>
          <p:cNvSpPr txBox="1"/>
          <p:nvPr>
            <p:ph idx="10" type="dt"/>
          </p:nvPr>
        </p:nvSpPr>
        <p:spPr>
          <a:xfrm>
            <a:off x="628650" y="5296959"/>
            <a:ext cx="20574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"/>
          <p:cNvSpPr txBox="1"/>
          <p:nvPr>
            <p:ph idx="11" type="ftr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"/>
          <p:cNvSpPr txBox="1"/>
          <p:nvPr>
            <p:ph idx="12" type="sldNum"/>
          </p:nvPr>
        </p:nvSpPr>
        <p:spPr>
          <a:xfrm>
            <a:off x="6457950" y="5296959"/>
            <a:ext cx="20574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Texto Vertical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1"/>
          <p:cNvSpPr txBox="1"/>
          <p:nvPr>
            <p:ph type="title"/>
          </p:nvPr>
        </p:nvSpPr>
        <p:spPr>
          <a:xfrm>
            <a:off x="628650" y="304271"/>
            <a:ext cx="7886700" cy="11046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1"/>
          <p:cNvSpPr txBox="1"/>
          <p:nvPr>
            <p:ph idx="1" type="body"/>
          </p:nvPr>
        </p:nvSpPr>
        <p:spPr>
          <a:xfrm rot="5400000">
            <a:off x="2758943" y="-608939"/>
            <a:ext cx="3626115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11"/>
          <p:cNvSpPr txBox="1"/>
          <p:nvPr>
            <p:ph idx="10" type="dt"/>
          </p:nvPr>
        </p:nvSpPr>
        <p:spPr>
          <a:xfrm>
            <a:off x="628650" y="5296959"/>
            <a:ext cx="20574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1"/>
          <p:cNvSpPr txBox="1"/>
          <p:nvPr>
            <p:ph idx="11" type="ftr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1"/>
          <p:cNvSpPr txBox="1"/>
          <p:nvPr>
            <p:ph idx="12" type="sldNum"/>
          </p:nvPr>
        </p:nvSpPr>
        <p:spPr>
          <a:xfrm>
            <a:off x="6457950" y="5296959"/>
            <a:ext cx="20574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o e Título Vertical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2"/>
          <p:cNvSpPr txBox="1"/>
          <p:nvPr>
            <p:ph type="title"/>
          </p:nvPr>
        </p:nvSpPr>
        <p:spPr>
          <a:xfrm rot="5400000">
            <a:off x="5107914" y="1740032"/>
            <a:ext cx="4843198" cy="1971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2"/>
          <p:cNvSpPr txBox="1"/>
          <p:nvPr>
            <p:ph idx="1" type="body"/>
          </p:nvPr>
        </p:nvSpPr>
        <p:spPr>
          <a:xfrm rot="5400000">
            <a:off x="1107413" y="-174493"/>
            <a:ext cx="4843198" cy="58007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12"/>
          <p:cNvSpPr txBox="1"/>
          <p:nvPr>
            <p:ph idx="10" type="dt"/>
          </p:nvPr>
        </p:nvSpPr>
        <p:spPr>
          <a:xfrm>
            <a:off x="628650" y="5296959"/>
            <a:ext cx="20574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2"/>
          <p:cNvSpPr txBox="1"/>
          <p:nvPr>
            <p:ph idx="11" type="ftr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2"/>
          <p:cNvSpPr txBox="1"/>
          <p:nvPr>
            <p:ph idx="12" type="sldNum"/>
          </p:nvPr>
        </p:nvSpPr>
        <p:spPr>
          <a:xfrm>
            <a:off x="6457950" y="5296959"/>
            <a:ext cx="20574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Conteúdo" type="obj">
  <p:cSld name="OBJECT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4"/>
          <p:cNvSpPr txBox="1"/>
          <p:nvPr>
            <p:ph type="title"/>
          </p:nvPr>
        </p:nvSpPr>
        <p:spPr>
          <a:xfrm>
            <a:off x="628650" y="304271"/>
            <a:ext cx="7886700" cy="110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14"/>
          <p:cNvSpPr txBox="1"/>
          <p:nvPr>
            <p:ph idx="1" type="body"/>
          </p:nvPr>
        </p:nvSpPr>
        <p:spPr>
          <a:xfrm>
            <a:off x="628650" y="1521354"/>
            <a:ext cx="7886700" cy="3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93" name="Google Shape;93;p14"/>
          <p:cNvSpPr txBox="1"/>
          <p:nvPr>
            <p:ph idx="10" type="dt"/>
          </p:nvPr>
        </p:nvSpPr>
        <p:spPr>
          <a:xfrm>
            <a:off x="628650" y="5296959"/>
            <a:ext cx="20574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14"/>
          <p:cNvSpPr txBox="1"/>
          <p:nvPr>
            <p:ph idx="11" type="ftr"/>
          </p:nvPr>
        </p:nvSpPr>
        <p:spPr>
          <a:xfrm>
            <a:off x="3028950" y="5296959"/>
            <a:ext cx="30861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14"/>
          <p:cNvSpPr txBox="1"/>
          <p:nvPr>
            <p:ph idx="12" type="sldNum"/>
          </p:nvPr>
        </p:nvSpPr>
        <p:spPr>
          <a:xfrm>
            <a:off x="6457950" y="5296959"/>
            <a:ext cx="20574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de Título" type="title">
  <p:cSld name="TITLE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5"/>
          <p:cNvSpPr txBox="1"/>
          <p:nvPr>
            <p:ph type="ctrTitle"/>
          </p:nvPr>
        </p:nvSpPr>
        <p:spPr>
          <a:xfrm>
            <a:off x="1143000" y="935302"/>
            <a:ext cx="6858000" cy="1989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15"/>
          <p:cNvSpPr txBox="1"/>
          <p:nvPr>
            <p:ph idx="1" type="subTitle"/>
          </p:nvPr>
        </p:nvSpPr>
        <p:spPr>
          <a:xfrm>
            <a:off x="1143000" y="3001698"/>
            <a:ext cx="6858000" cy="137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sz="1350"/>
            </a:lvl3pPr>
            <a:lvl4pPr lvl="3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rtl="0" algn="ctr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sp>
        <p:nvSpPr>
          <p:cNvPr id="99" name="Google Shape;99;p15"/>
          <p:cNvSpPr txBox="1"/>
          <p:nvPr>
            <p:ph idx="10" type="dt"/>
          </p:nvPr>
        </p:nvSpPr>
        <p:spPr>
          <a:xfrm>
            <a:off x="628650" y="5296959"/>
            <a:ext cx="20574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15"/>
          <p:cNvSpPr txBox="1"/>
          <p:nvPr>
            <p:ph idx="11" type="ftr"/>
          </p:nvPr>
        </p:nvSpPr>
        <p:spPr>
          <a:xfrm>
            <a:off x="3028950" y="5296959"/>
            <a:ext cx="30861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15"/>
          <p:cNvSpPr txBox="1"/>
          <p:nvPr>
            <p:ph idx="12" type="sldNum"/>
          </p:nvPr>
        </p:nvSpPr>
        <p:spPr>
          <a:xfrm>
            <a:off x="6457950" y="5296959"/>
            <a:ext cx="20574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beçalho da Seção" type="secHead">
  <p:cSld name="SECTION_HEADER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6"/>
          <p:cNvSpPr txBox="1"/>
          <p:nvPr>
            <p:ph type="title"/>
          </p:nvPr>
        </p:nvSpPr>
        <p:spPr>
          <a:xfrm>
            <a:off x="623888" y="1424782"/>
            <a:ext cx="7886700" cy="237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16"/>
          <p:cNvSpPr txBox="1"/>
          <p:nvPr>
            <p:ph idx="1" type="body"/>
          </p:nvPr>
        </p:nvSpPr>
        <p:spPr>
          <a:xfrm>
            <a:off x="623888" y="3824553"/>
            <a:ext cx="7886700" cy="12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350">
                <a:solidFill>
                  <a:srgbClr val="888888"/>
                </a:solidFill>
              </a:defRPr>
            </a:lvl3pPr>
            <a:lvl4pPr indent="-2286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05" name="Google Shape;105;p16"/>
          <p:cNvSpPr txBox="1"/>
          <p:nvPr>
            <p:ph idx="10" type="dt"/>
          </p:nvPr>
        </p:nvSpPr>
        <p:spPr>
          <a:xfrm>
            <a:off x="628650" y="5296959"/>
            <a:ext cx="20574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16"/>
          <p:cNvSpPr txBox="1"/>
          <p:nvPr>
            <p:ph idx="11" type="ftr"/>
          </p:nvPr>
        </p:nvSpPr>
        <p:spPr>
          <a:xfrm>
            <a:off x="3028950" y="5296959"/>
            <a:ext cx="30861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16"/>
          <p:cNvSpPr txBox="1"/>
          <p:nvPr>
            <p:ph idx="12" type="sldNum"/>
          </p:nvPr>
        </p:nvSpPr>
        <p:spPr>
          <a:xfrm>
            <a:off x="6457950" y="5296959"/>
            <a:ext cx="20574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uas Partes de Conteúdo" type="twoObj">
  <p:cSld name="TWO_OBJECTS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7"/>
          <p:cNvSpPr txBox="1"/>
          <p:nvPr>
            <p:ph type="title"/>
          </p:nvPr>
        </p:nvSpPr>
        <p:spPr>
          <a:xfrm>
            <a:off x="628650" y="304271"/>
            <a:ext cx="7886700" cy="110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17"/>
          <p:cNvSpPr txBox="1"/>
          <p:nvPr>
            <p:ph idx="1" type="body"/>
          </p:nvPr>
        </p:nvSpPr>
        <p:spPr>
          <a:xfrm>
            <a:off x="628650" y="1521354"/>
            <a:ext cx="3886200" cy="3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1" name="Google Shape;111;p17"/>
          <p:cNvSpPr txBox="1"/>
          <p:nvPr>
            <p:ph idx="2" type="body"/>
          </p:nvPr>
        </p:nvSpPr>
        <p:spPr>
          <a:xfrm>
            <a:off x="4629150" y="1521354"/>
            <a:ext cx="3886200" cy="3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2" name="Google Shape;112;p17"/>
          <p:cNvSpPr txBox="1"/>
          <p:nvPr>
            <p:ph idx="10" type="dt"/>
          </p:nvPr>
        </p:nvSpPr>
        <p:spPr>
          <a:xfrm>
            <a:off x="628650" y="5296959"/>
            <a:ext cx="20574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17"/>
          <p:cNvSpPr txBox="1"/>
          <p:nvPr>
            <p:ph idx="11" type="ftr"/>
          </p:nvPr>
        </p:nvSpPr>
        <p:spPr>
          <a:xfrm>
            <a:off x="3028950" y="5296959"/>
            <a:ext cx="30861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17"/>
          <p:cNvSpPr txBox="1"/>
          <p:nvPr>
            <p:ph idx="12" type="sldNum"/>
          </p:nvPr>
        </p:nvSpPr>
        <p:spPr>
          <a:xfrm>
            <a:off x="6457950" y="5296959"/>
            <a:ext cx="20574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ção" type="twoTxTwoObj">
  <p:cSld name="TWO_OBJECTS_WITH_TEXT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8"/>
          <p:cNvSpPr txBox="1"/>
          <p:nvPr>
            <p:ph type="title"/>
          </p:nvPr>
        </p:nvSpPr>
        <p:spPr>
          <a:xfrm>
            <a:off x="629841" y="304271"/>
            <a:ext cx="7886700" cy="110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18"/>
          <p:cNvSpPr txBox="1"/>
          <p:nvPr>
            <p:ph idx="1" type="body"/>
          </p:nvPr>
        </p:nvSpPr>
        <p:spPr>
          <a:xfrm>
            <a:off x="629842" y="1400969"/>
            <a:ext cx="3868200" cy="686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b="1" sz="1350"/>
            </a:lvl3pPr>
            <a:lvl4pPr indent="-2286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18" name="Google Shape;118;p18"/>
          <p:cNvSpPr txBox="1"/>
          <p:nvPr>
            <p:ph idx="2" type="body"/>
          </p:nvPr>
        </p:nvSpPr>
        <p:spPr>
          <a:xfrm>
            <a:off x="629842" y="2087563"/>
            <a:ext cx="3868200" cy="30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9" name="Google Shape;119;p18"/>
          <p:cNvSpPr txBox="1"/>
          <p:nvPr>
            <p:ph idx="3" type="body"/>
          </p:nvPr>
        </p:nvSpPr>
        <p:spPr>
          <a:xfrm>
            <a:off x="4629150" y="1400969"/>
            <a:ext cx="3887400" cy="686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b="1" sz="1350"/>
            </a:lvl3pPr>
            <a:lvl4pPr indent="-2286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120" name="Google Shape;120;p18"/>
          <p:cNvSpPr txBox="1"/>
          <p:nvPr>
            <p:ph idx="4" type="body"/>
          </p:nvPr>
        </p:nvSpPr>
        <p:spPr>
          <a:xfrm>
            <a:off x="4629150" y="2087563"/>
            <a:ext cx="3887400" cy="30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1" name="Google Shape;121;p18"/>
          <p:cNvSpPr txBox="1"/>
          <p:nvPr>
            <p:ph idx="10" type="dt"/>
          </p:nvPr>
        </p:nvSpPr>
        <p:spPr>
          <a:xfrm>
            <a:off x="628650" y="5296959"/>
            <a:ext cx="20574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18"/>
          <p:cNvSpPr txBox="1"/>
          <p:nvPr>
            <p:ph idx="11" type="ftr"/>
          </p:nvPr>
        </p:nvSpPr>
        <p:spPr>
          <a:xfrm>
            <a:off x="3028950" y="5296959"/>
            <a:ext cx="30861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p18"/>
          <p:cNvSpPr txBox="1"/>
          <p:nvPr>
            <p:ph idx="12" type="sldNum"/>
          </p:nvPr>
        </p:nvSpPr>
        <p:spPr>
          <a:xfrm>
            <a:off x="6457950" y="5296959"/>
            <a:ext cx="20574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mente Título" type="titleOnly">
  <p:cSld name="TITLE_ONLY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9"/>
          <p:cNvSpPr txBox="1"/>
          <p:nvPr>
            <p:ph type="title"/>
          </p:nvPr>
        </p:nvSpPr>
        <p:spPr>
          <a:xfrm>
            <a:off x="628650" y="304271"/>
            <a:ext cx="7886700" cy="110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p19"/>
          <p:cNvSpPr txBox="1"/>
          <p:nvPr>
            <p:ph idx="10" type="dt"/>
          </p:nvPr>
        </p:nvSpPr>
        <p:spPr>
          <a:xfrm>
            <a:off x="628650" y="5296959"/>
            <a:ext cx="20574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p19"/>
          <p:cNvSpPr txBox="1"/>
          <p:nvPr>
            <p:ph idx="11" type="ftr"/>
          </p:nvPr>
        </p:nvSpPr>
        <p:spPr>
          <a:xfrm>
            <a:off x="3028950" y="5296959"/>
            <a:ext cx="30861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" name="Google Shape;128;p19"/>
          <p:cNvSpPr txBox="1"/>
          <p:nvPr>
            <p:ph idx="12" type="sldNum"/>
          </p:nvPr>
        </p:nvSpPr>
        <p:spPr>
          <a:xfrm>
            <a:off x="6457950" y="5296959"/>
            <a:ext cx="20574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 branco" type="blank">
  <p:cSld name="BLANK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0"/>
          <p:cNvSpPr txBox="1"/>
          <p:nvPr>
            <p:ph idx="10" type="dt"/>
          </p:nvPr>
        </p:nvSpPr>
        <p:spPr>
          <a:xfrm>
            <a:off x="628650" y="5296959"/>
            <a:ext cx="20574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p20"/>
          <p:cNvSpPr txBox="1"/>
          <p:nvPr>
            <p:ph idx="11" type="ftr"/>
          </p:nvPr>
        </p:nvSpPr>
        <p:spPr>
          <a:xfrm>
            <a:off x="3028950" y="5296959"/>
            <a:ext cx="30861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2" name="Google Shape;132;p20"/>
          <p:cNvSpPr txBox="1"/>
          <p:nvPr>
            <p:ph idx="12" type="sldNum"/>
          </p:nvPr>
        </p:nvSpPr>
        <p:spPr>
          <a:xfrm>
            <a:off x="6457950" y="5296959"/>
            <a:ext cx="20574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údo com Legenda" type="objTx">
  <p:cSld name="OBJECT_WITH_CAPTION_TEXT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1"/>
          <p:cNvSpPr txBox="1"/>
          <p:nvPr>
            <p:ph type="title"/>
          </p:nvPr>
        </p:nvSpPr>
        <p:spPr>
          <a:xfrm>
            <a:off x="629841" y="381000"/>
            <a:ext cx="2949300" cy="13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21"/>
          <p:cNvSpPr txBox="1"/>
          <p:nvPr>
            <p:ph idx="1" type="body"/>
          </p:nvPr>
        </p:nvSpPr>
        <p:spPr>
          <a:xfrm>
            <a:off x="3887391" y="822855"/>
            <a:ext cx="4629300" cy="406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6195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indent="-3429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2385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indent="-32385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indent="-32385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136" name="Google Shape;136;p21"/>
          <p:cNvSpPr txBox="1"/>
          <p:nvPr>
            <p:ph idx="2" type="body"/>
          </p:nvPr>
        </p:nvSpPr>
        <p:spPr>
          <a:xfrm>
            <a:off x="629841" y="1714500"/>
            <a:ext cx="2949300" cy="31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2pPr>
            <a:lvl3pPr indent="-2286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4pPr>
            <a:lvl5pPr indent="-2286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5pPr>
            <a:lvl6pPr indent="-2286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indent="-2286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indent="-2286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indent="-2286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/>
        </p:txBody>
      </p:sp>
      <p:sp>
        <p:nvSpPr>
          <p:cNvPr id="137" name="Google Shape;137;p21"/>
          <p:cNvSpPr txBox="1"/>
          <p:nvPr>
            <p:ph idx="10" type="dt"/>
          </p:nvPr>
        </p:nvSpPr>
        <p:spPr>
          <a:xfrm>
            <a:off x="628650" y="5296959"/>
            <a:ext cx="20574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p21"/>
          <p:cNvSpPr txBox="1"/>
          <p:nvPr>
            <p:ph idx="11" type="ftr"/>
          </p:nvPr>
        </p:nvSpPr>
        <p:spPr>
          <a:xfrm>
            <a:off x="3028950" y="5296959"/>
            <a:ext cx="30861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9" name="Google Shape;139;p21"/>
          <p:cNvSpPr txBox="1"/>
          <p:nvPr>
            <p:ph idx="12" type="sldNum"/>
          </p:nvPr>
        </p:nvSpPr>
        <p:spPr>
          <a:xfrm>
            <a:off x="6457950" y="5296959"/>
            <a:ext cx="20574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Conteúdo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/>
          <p:nvPr>
            <p:ph type="title"/>
          </p:nvPr>
        </p:nvSpPr>
        <p:spPr>
          <a:xfrm>
            <a:off x="628650" y="304271"/>
            <a:ext cx="7886700" cy="11046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1" type="body"/>
          </p:nvPr>
        </p:nvSpPr>
        <p:spPr>
          <a:xfrm>
            <a:off x="628650" y="1521354"/>
            <a:ext cx="7886700" cy="36261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4" name="Google Shape;24;p3"/>
          <p:cNvSpPr txBox="1"/>
          <p:nvPr>
            <p:ph idx="10" type="dt"/>
          </p:nvPr>
        </p:nvSpPr>
        <p:spPr>
          <a:xfrm>
            <a:off x="628650" y="5296959"/>
            <a:ext cx="20574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3"/>
          <p:cNvSpPr txBox="1"/>
          <p:nvPr>
            <p:ph idx="11" type="ftr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3"/>
          <p:cNvSpPr txBox="1"/>
          <p:nvPr>
            <p:ph idx="12" type="sldNum"/>
          </p:nvPr>
        </p:nvSpPr>
        <p:spPr>
          <a:xfrm>
            <a:off x="6457950" y="5296959"/>
            <a:ext cx="20574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m com Legenda" type="picTx">
  <p:cSld name="PICTURE_WITH_CAPTION_TEXT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2"/>
          <p:cNvSpPr txBox="1"/>
          <p:nvPr>
            <p:ph type="title"/>
          </p:nvPr>
        </p:nvSpPr>
        <p:spPr>
          <a:xfrm>
            <a:off x="629841" y="381000"/>
            <a:ext cx="2949300" cy="13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p22"/>
          <p:cNvSpPr/>
          <p:nvPr>
            <p:ph idx="2" type="pic"/>
          </p:nvPr>
        </p:nvSpPr>
        <p:spPr>
          <a:xfrm>
            <a:off x="3887391" y="822855"/>
            <a:ext cx="4629300" cy="406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3" name="Google Shape;143;p22"/>
          <p:cNvSpPr txBox="1"/>
          <p:nvPr>
            <p:ph idx="1" type="body"/>
          </p:nvPr>
        </p:nvSpPr>
        <p:spPr>
          <a:xfrm>
            <a:off x="629841" y="1714500"/>
            <a:ext cx="2949300" cy="3176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2pPr>
            <a:lvl3pPr indent="-2286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4pPr>
            <a:lvl5pPr indent="-2286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5pPr>
            <a:lvl6pPr indent="-2286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indent="-2286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indent="-2286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indent="-2286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/>
        </p:txBody>
      </p:sp>
      <p:sp>
        <p:nvSpPr>
          <p:cNvPr id="144" name="Google Shape;144;p22"/>
          <p:cNvSpPr txBox="1"/>
          <p:nvPr>
            <p:ph idx="10" type="dt"/>
          </p:nvPr>
        </p:nvSpPr>
        <p:spPr>
          <a:xfrm>
            <a:off x="628650" y="5296959"/>
            <a:ext cx="20574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" name="Google Shape;145;p22"/>
          <p:cNvSpPr txBox="1"/>
          <p:nvPr>
            <p:ph idx="11" type="ftr"/>
          </p:nvPr>
        </p:nvSpPr>
        <p:spPr>
          <a:xfrm>
            <a:off x="3028950" y="5296959"/>
            <a:ext cx="30861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6" name="Google Shape;146;p22"/>
          <p:cNvSpPr txBox="1"/>
          <p:nvPr>
            <p:ph idx="12" type="sldNum"/>
          </p:nvPr>
        </p:nvSpPr>
        <p:spPr>
          <a:xfrm>
            <a:off x="6457950" y="5296959"/>
            <a:ext cx="20574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Texto Vertical" type="vertTx">
  <p:cSld name="VERTICAL_TEXT"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3"/>
          <p:cNvSpPr txBox="1"/>
          <p:nvPr>
            <p:ph type="title"/>
          </p:nvPr>
        </p:nvSpPr>
        <p:spPr>
          <a:xfrm>
            <a:off x="628650" y="304271"/>
            <a:ext cx="7886700" cy="110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9" name="Google Shape;149;p23"/>
          <p:cNvSpPr txBox="1"/>
          <p:nvPr>
            <p:ph idx="1" type="body"/>
          </p:nvPr>
        </p:nvSpPr>
        <p:spPr>
          <a:xfrm rot="5400000">
            <a:off x="2758951" y="-608946"/>
            <a:ext cx="3626100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0" name="Google Shape;150;p23"/>
          <p:cNvSpPr txBox="1"/>
          <p:nvPr>
            <p:ph idx="10" type="dt"/>
          </p:nvPr>
        </p:nvSpPr>
        <p:spPr>
          <a:xfrm>
            <a:off x="628650" y="5296959"/>
            <a:ext cx="20574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1" name="Google Shape;151;p23"/>
          <p:cNvSpPr txBox="1"/>
          <p:nvPr>
            <p:ph idx="11" type="ftr"/>
          </p:nvPr>
        </p:nvSpPr>
        <p:spPr>
          <a:xfrm>
            <a:off x="3028950" y="5296959"/>
            <a:ext cx="30861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2" name="Google Shape;152;p23"/>
          <p:cNvSpPr txBox="1"/>
          <p:nvPr>
            <p:ph idx="12" type="sldNum"/>
          </p:nvPr>
        </p:nvSpPr>
        <p:spPr>
          <a:xfrm>
            <a:off x="6457950" y="5296959"/>
            <a:ext cx="20574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o e Título Vertical" type="vertTitleAndTx">
  <p:cSld name="VERTICAL_TITLE_AND_VERTICAL_TEXT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4"/>
          <p:cNvSpPr txBox="1"/>
          <p:nvPr>
            <p:ph type="title"/>
          </p:nvPr>
        </p:nvSpPr>
        <p:spPr>
          <a:xfrm rot="5400000">
            <a:off x="5107951" y="1740071"/>
            <a:ext cx="4843200" cy="19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5" name="Google Shape;155;p24"/>
          <p:cNvSpPr txBox="1"/>
          <p:nvPr>
            <p:ph idx="1" type="body"/>
          </p:nvPr>
        </p:nvSpPr>
        <p:spPr>
          <a:xfrm rot="5400000">
            <a:off x="1107375" y="-174529"/>
            <a:ext cx="4843200" cy="58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6" name="Google Shape;156;p24"/>
          <p:cNvSpPr txBox="1"/>
          <p:nvPr>
            <p:ph idx="10" type="dt"/>
          </p:nvPr>
        </p:nvSpPr>
        <p:spPr>
          <a:xfrm>
            <a:off x="628650" y="5296959"/>
            <a:ext cx="20574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7" name="Google Shape;157;p24"/>
          <p:cNvSpPr txBox="1"/>
          <p:nvPr>
            <p:ph idx="11" type="ftr"/>
          </p:nvPr>
        </p:nvSpPr>
        <p:spPr>
          <a:xfrm>
            <a:off x="3028950" y="5296959"/>
            <a:ext cx="30861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8" name="Google Shape;158;p24"/>
          <p:cNvSpPr txBox="1"/>
          <p:nvPr>
            <p:ph idx="12" type="sldNum"/>
          </p:nvPr>
        </p:nvSpPr>
        <p:spPr>
          <a:xfrm>
            <a:off x="6457950" y="5296959"/>
            <a:ext cx="20574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beçalho da Seção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/>
          <p:nvPr>
            <p:ph type="title"/>
          </p:nvPr>
        </p:nvSpPr>
        <p:spPr>
          <a:xfrm>
            <a:off x="623888" y="1424782"/>
            <a:ext cx="7886700" cy="237728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623888" y="3824553"/>
            <a:ext cx="7886700" cy="12501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350"/>
              <a:buNone/>
              <a:defRPr sz="135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0" name="Google Shape;30;p4"/>
          <p:cNvSpPr txBox="1"/>
          <p:nvPr>
            <p:ph idx="10" type="dt"/>
          </p:nvPr>
        </p:nvSpPr>
        <p:spPr>
          <a:xfrm>
            <a:off x="628650" y="5296959"/>
            <a:ext cx="20574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4"/>
          <p:cNvSpPr txBox="1"/>
          <p:nvPr>
            <p:ph idx="11" type="ftr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4"/>
          <p:cNvSpPr txBox="1"/>
          <p:nvPr>
            <p:ph idx="12" type="sldNum"/>
          </p:nvPr>
        </p:nvSpPr>
        <p:spPr>
          <a:xfrm>
            <a:off x="6457950" y="5296959"/>
            <a:ext cx="20574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uas Partes de Conteúdo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/>
          <p:nvPr>
            <p:ph type="title"/>
          </p:nvPr>
        </p:nvSpPr>
        <p:spPr>
          <a:xfrm>
            <a:off x="628650" y="304271"/>
            <a:ext cx="7886700" cy="11046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" type="body"/>
          </p:nvPr>
        </p:nvSpPr>
        <p:spPr>
          <a:xfrm>
            <a:off x="628650" y="1521354"/>
            <a:ext cx="3886200" cy="36261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6" name="Google Shape;36;p5"/>
          <p:cNvSpPr txBox="1"/>
          <p:nvPr>
            <p:ph idx="2" type="body"/>
          </p:nvPr>
        </p:nvSpPr>
        <p:spPr>
          <a:xfrm>
            <a:off x="4629150" y="1521354"/>
            <a:ext cx="3886200" cy="36261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7" name="Google Shape;37;p5"/>
          <p:cNvSpPr txBox="1"/>
          <p:nvPr>
            <p:ph idx="10" type="dt"/>
          </p:nvPr>
        </p:nvSpPr>
        <p:spPr>
          <a:xfrm>
            <a:off x="628650" y="5296959"/>
            <a:ext cx="20574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11" type="ftr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6457950" y="5296959"/>
            <a:ext cx="20574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ção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/>
          <p:nvPr>
            <p:ph type="title"/>
          </p:nvPr>
        </p:nvSpPr>
        <p:spPr>
          <a:xfrm>
            <a:off x="629841" y="304271"/>
            <a:ext cx="7886700" cy="11046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6"/>
          <p:cNvSpPr txBox="1"/>
          <p:nvPr>
            <p:ph idx="1" type="body"/>
          </p:nvPr>
        </p:nvSpPr>
        <p:spPr>
          <a:xfrm>
            <a:off x="629842" y="1400969"/>
            <a:ext cx="3868340" cy="68659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b="1" sz="1350"/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43" name="Google Shape;43;p6"/>
          <p:cNvSpPr txBox="1"/>
          <p:nvPr>
            <p:ph idx="2" type="body"/>
          </p:nvPr>
        </p:nvSpPr>
        <p:spPr>
          <a:xfrm>
            <a:off x="629842" y="2087563"/>
            <a:ext cx="3868340" cy="30704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4" name="Google Shape;44;p6"/>
          <p:cNvSpPr txBox="1"/>
          <p:nvPr>
            <p:ph idx="3" type="body"/>
          </p:nvPr>
        </p:nvSpPr>
        <p:spPr>
          <a:xfrm>
            <a:off x="4629150" y="1400969"/>
            <a:ext cx="3887391" cy="68659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None/>
              <a:defRPr b="1" sz="1350"/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45" name="Google Shape;45;p6"/>
          <p:cNvSpPr txBox="1"/>
          <p:nvPr>
            <p:ph idx="4" type="body"/>
          </p:nvPr>
        </p:nvSpPr>
        <p:spPr>
          <a:xfrm>
            <a:off x="4629150" y="2087563"/>
            <a:ext cx="3887391" cy="307049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429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6"/>
          <p:cNvSpPr txBox="1"/>
          <p:nvPr>
            <p:ph idx="10" type="dt"/>
          </p:nvPr>
        </p:nvSpPr>
        <p:spPr>
          <a:xfrm>
            <a:off x="628650" y="5296959"/>
            <a:ext cx="20574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6"/>
          <p:cNvSpPr txBox="1"/>
          <p:nvPr>
            <p:ph idx="11" type="ftr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6"/>
          <p:cNvSpPr txBox="1"/>
          <p:nvPr>
            <p:ph idx="12" type="sldNum"/>
          </p:nvPr>
        </p:nvSpPr>
        <p:spPr>
          <a:xfrm>
            <a:off x="6457950" y="5296959"/>
            <a:ext cx="20574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mente Título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/>
          <p:nvPr>
            <p:ph type="title"/>
          </p:nvPr>
        </p:nvSpPr>
        <p:spPr>
          <a:xfrm>
            <a:off x="628650" y="304271"/>
            <a:ext cx="7886700" cy="11046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7"/>
          <p:cNvSpPr txBox="1"/>
          <p:nvPr>
            <p:ph idx="10" type="dt"/>
          </p:nvPr>
        </p:nvSpPr>
        <p:spPr>
          <a:xfrm>
            <a:off x="628650" y="5296959"/>
            <a:ext cx="20574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7"/>
          <p:cNvSpPr txBox="1"/>
          <p:nvPr>
            <p:ph idx="11" type="ftr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7"/>
          <p:cNvSpPr txBox="1"/>
          <p:nvPr>
            <p:ph idx="12" type="sldNum"/>
          </p:nvPr>
        </p:nvSpPr>
        <p:spPr>
          <a:xfrm>
            <a:off x="6457950" y="5296959"/>
            <a:ext cx="20574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m Branco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 txBox="1"/>
          <p:nvPr>
            <p:ph idx="10" type="dt"/>
          </p:nvPr>
        </p:nvSpPr>
        <p:spPr>
          <a:xfrm>
            <a:off x="628650" y="5296959"/>
            <a:ext cx="20574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8"/>
          <p:cNvSpPr txBox="1"/>
          <p:nvPr>
            <p:ph idx="11" type="ftr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8"/>
          <p:cNvSpPr txBox="1"/>
          <p:nvPr>
            <p:ph idx="12" type="sldNum"/>
          </p:nvPr>
        </p:nvSpPr>
        <p:spPr>
          <a:xfrm>
            <a:off x="6457950" y="5296959"/>
            <a:ext cx="20574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údo com Legenda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/>
          <p:nvPr>
            <p:ph type="title"/>
          </p:nvPr>
        </p:nvSpPr>
        <p:spPr>
          <a:xfrm>
            <a:off x="629841" y="381000"/>
            <a:ext cx="2949178" cy="13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" type="body"/>
          </p:nvPr>
        </p:nvSpPr>
        <p:spPr>
          <a:xfrm>
            <a:off x="3887391" y="822855"/>
            <a:ext cx="4629150" cy="40613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810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6195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indent="-3429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2385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indent="-32385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indent="-32385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indent="-32385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indent="-32385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indent="-32385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/>
        </p:txBody>
      </p:sp>
      <p:sp>
        <p:nvSpPr>
          <p:cNvPr id="61" name="Google Shape;61;p9"/>
          <p:cNvSpPr txBox="1"/>
          <p:nvPr>
            <p:ph idx="2" type="body"/>
          </p:nvPr>
        </p:nvSpPr>
        <p:spPr>
          <a:xfrm>
            <a:off x="629841" y="1714500"/>
            <a:ext cx="2949178" cy="31763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/>
        </p:txBody>
      </p:sp>
      <p:sp>
        <p:nvSpPr>
          <p:cNvPr id="62" name="Google Shape;62;p9"/>
          <p:cNvSpPr txBox="1"/>
          <p:nvPr>
            <p:ph idx="10" type="dt"/>
          </p:nvPr>
        </p:nvSpPr>
        <p:spPr>
          <a:xfrm>
            <a:off x="628650" y="5296959"/>
            <a:ext cx="20574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9"/>
          <p:cNvSpPr txBox="1"/>
          <p:nvPr>
            <p:ph idx="11" type="ftr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9"/>
          <p:cNvSpPr txBox="1"/>
          <p:nvPr>
            <p:ph idx="12" type="sldNum"/>
          </p:nvPr>
        </p:nvSpPr>
        <p:spPr>
          <a:xfrm>
            <a:off x="6457950" y="5296959"/>
            <a:ext cx="20574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m com Legenda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0"/>
          <p:cNvSpPr txBox="1"/>
          <p:nvPr>
            <p:ph type="title"/>
          </p:nvPr>
        </p:nvSpPr>
        <p:spPr>
          <a:xfrm>
            <a:off x="629841" y="381000"/>
            <a:ext cx="2949178" cy="1333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/>
          <p:nvPr>
            <p:ph idx="2" type="pic"/>
          </p:nvPr>
        </p:nvSpPr>
        <p:spPr>
          <a:xfrm>
            <a:off x="3887391" y="822855"/>
            <a:ext cx="4629150" cy="40613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" name="Google Shape;68;p10"/>
          <p:cNvSpPr txBox="1"/>
          <p:nvPr>
            <p:ph idx="1" type="body"/>
          </p:nvPr>
        </p:nvSpPr>
        <p:spPr>
          <a:xfrm>
            <a:off x="629841" y="1714500"/>
            <a:ext cx="2949178" cy="31763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indent="-228600" lvl="1" marL="914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  <a:defRPr sz="1050"/>
            </a:lvl2pPr>
            <a:lvl3pPr indent="-228600" lvl="2" marL="1371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indent="-228600" lvl="3" marL="1828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4pPr>
            <a:lvl5pPr indent="-228600" lvl="4" marL="22860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5pPr>
            <a:lvl6pPr indent="-228600" lvl="5" marL="27432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6pPr>
            <a:lvl7pPr indent="-228600" lvl="6" marL="32004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7pPr>
            <a:lvl8pPr indent="-228600" lvl="7" marL="36576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8pPr>
            <a:lvl9pPr indent="-228600" lvl="8" marL="411480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50"/>
              <a:buNone/>
              <a:defRPr sz="750"/>
            </a:lvl9pPr>
          </a:lstStyle>
          <a:p/>
        </p:txBody>
      </p:sp>
      <p:sp>
        <p:nvSpPr>
          <p:cNvPr id="69" name="Google Shape;69;p10"/>
          <p:cNvSpPr txBox="1"/>
          <p:nvPr>
            <p:ph idx="10" type="dt"/>
          </p:nvPr>
        </p:nvSpPr>
        <p:spPr>
          <a:xfrm>
            <a:off x="628650" y="5296959"/>
            <a:ext cx="20574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0"/>
          <p:cNvSpPr txBox="1"/>
          <p:nvPr>
            <p:ph idx="11" type="ftr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0"/>
          <p:cNvSpPr txBox="1"/>
          <p:nvPr>
            <p:ph idx="12" type="sldNum"/>
          </p:nvPr>
        </p:nvSpPr>
        <p:spPr>
          <a:xfrm>
            <a:off x="6457950" y="5296959"/>
            <a:ext cx="20574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/>
          <p:nvPr>
            <p:ph type="title"/>
          </p:nvPr>
        </p:nvSpPr>
        <p:spPr>
          <a:xfrm>
            <a:off x="628650" y="304271"/>
            <a:ext cx="7886700" cy="11046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/>
          <p:nvPr>
            <p:ph idx="1" type="body"/>
          </p:nvPr>
        </p:nvSpPr>
        <p:spPr>
          <a:xfrm>
            <a:off x="628650" y="1521354"/>
            <a:ext cx="7886700" cy="36261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"/>
          <p:cNvSpPr txBox="1"/>
          <p:nvPr>
            <p:ph idx="10" type="dt"/>
          </p:nvPr>
        </p:nvSpPr>
        <p:spPr>
          <a:xfrm>
            <a:off x="628650" y="5296959"/>
            <a:ext cx="20574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"/>
          <p:cNvSpPr txBox="1"/>
          <p:nvPr>
            <p:ph idx="11" type="ftr"/>
          </p:nvPr>
        </p:nvSpPr>
        <p:spPr>
          <a:xfrm>
            <a:off x="3028950" y="5296959"/>
            <a:ext cx="30861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"/>
          <p:cNvSpPr txBox="1"/>
          <p:nvPr>
            <p:ph idx="12" type="sldNum"/>
          </p:nvPr>
        </p:nvSpPr>
        <p:spPr>
          <a:xfrm>
            <a:off x="6457950" y="5296959"/>
            <a:ext cx="20574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/>
          <p:nvPr>
            <p:ph type="title"/>
          </p:nvPr>
        </p:nvSpPr>
        <p:spPr>
          <a:xfrm>
            <a:off x="628650" y="304271"/>
            <a:ext cx="7886700" cy="110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6" name="Google Shape;86;p13"/>
          <p:cNvSpPr txBox="1"/>
          <p:nvPr>
            <p:ph idx="1" type="body"/>
          </p:nvPr>
        </p:nvSpPr>
        <p:spPr>
          <a:xfrm>
            <a:off x="628650" y="1521354"/>
            <a:ext cx="7886700" cy="3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7" name="Google Shape;87;p13"/>
          <p:cNvSpPr txBox="1"/>
          <p:nvPr>
            <p:ph idx="10" type="dt"/>
          </p:nvPr>
        </p:nvSpPr>
        <p:spPr>
          <a:xfrm>
            <a:off x="628650" y="5296959"/>
            <a:ext cx="20574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8" name="Google Shape;88;p13"/>
          <p:cNvSpPr txBox="1"/>
          <p:nvPr>
            <p:ph idx="11" type="ftr"/>
          </p:nvPr>
        </p:nvSpPr>
        <p:spPr>
          <a:xfrm>
            <a:off x="3028950" y="5296959"/>
            <a:ext cx="30861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9" name="Google Shape;89;p13"/>
          <p:cNvSpPr txBox="1"/>
          <p:nvPr>
            <p:ph idx="12" type="sldNum"/>
          </p:nvPr>
        </p:nvSpPr>
        <p:spPr>
          <a:xfrm>
            <a:off x="6457950" y="5296959"/>
            <a:ext cx="20574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Relationship Id="rId4" Type="http://schemas.openxmlformats.org/officeDocument/2006/relationships/image" Target="../media/image5.png"/><Relationship Id="rId5" Type="http://schemas.openxmlformats.org/officeDocument/2006/relationships/image" Target="../media/image2.jpg"/><Relationship Id="rId6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jpg"/><Relationship Id="rId4" Type="http://schemas.openxmlformats.org/officeDocument/2006/relationships/image" Target="../media/image17.jpg"/><Relationship Id="rId5" Type="http://schemas.openxmlformats.org/officeDocument/2006/relationships/image" Target="../media/image7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jpg"/><Relationship Id="rId4" Type="http://schemas.openxmlformats.org/officeDocument/2006/relationships/image" Target="../media/image14.jpg"/><Relationship Id="rId5" Type="http://schemas.openxmlformats.org/officeDocument/2006/relationships/image" Target="../media/image35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1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9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7.jpg"/><Relationship Id="rId4" Type="http://schemas.openxmlformats.org/officeDocument/2006/relationships/image" Target="../media/image25.jpg"/><Relationship Id="rId5" Type="http://schemas.openxmlformats.org/officeDocument/2006/relationships/image" Target="../media/image26.jpg"/><Relationship Id="rId6" Type="http://schemas.openxmlformats.org/officeDocument/2006/relationships/image" Target="../media/image24.jpg"/><Relationship Id="rId7" Type="http://schemas.openxmlformats.org/officeDocument/2006/relationships/image" Target="../media/image2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png"/><Relationship Id="rId4" Type="http://schemas.openxmlformats.org/officeDocument/2006/relationships/hyperlink" Target="https://transformacaodigital.com/transformacao-digital/como-a-internet-5g-ira-impulsionar-a-transformacao-digital/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s://pt.wikipedia.org/wiki/Internet" TargetMode="External"/><Relationship Id="rId4" Type="http://schemas.openxmlformats.org/officeDocument/2006/relationships/hyperlink" Target="https://www.w3.org/" TargetMode="External"/><Relationship Id="rId5" Type="http://schemas.openxmlformats.org/officeDocument/2006/relationships/hyperlink" Target="https://www.w3schools.com/" TargetMode="External"/><Relationship Id="rId6" Type="http://schemas.openxmlformats.org/officeDocument/2006/relationships/hyperlink" Target="https://developer.mozilla.org/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hyperlink" Target="https://www.youtube.com/watch?v=pKxWPo73pX0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Relationship Id="rId4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jpg"/><Relationship Id="rId4" Type="http://schemas.openxmlformats.org/officeDocument/2006/relationships/hyperlink" Target="https://exame.abril.com.br/tecnologia/cern-berco-da-internet-celebra-30-anos-da-rede-mundial-de-computadores/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jpg"/><Relationship Id="rId4" Type="http://schemas.openxmlformats.org/officeDocument/2006/relationships/image" Target="../media/image20.jpg"/><Relationship Id="rId5" Type="http://schemas.openxmlformats.org/officeDocument/2006/relationships/image" Target="../media/image22.gif"/><Relationship Id="rId6" Type="http://schemas.openxmlformats.org/officeDocument/2006/relationships/image" Target="../media/image19.jpg"/><Relationship Id="rId7" Type="http://schemas.openxmlformats.org/officeDocument/2006/relationships/image" Target="../media/image4.png"/><Relationship Id="rId8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5"/>
          <p:cNvSpPr txBox="1"/>
          <p:nvPr>
            <p:ph type="ctrTitle"/>
          </p:nvPr>
        </p:nvSpPr>
        <p:spPr>
          <a:xfrm>
            <a:off x="1143000" y="935302"/>
            <a:ext cx="6858000" cy="198966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</a:pPr>
            <a:r>
              <a:rPr lang="pt-BR"/>
              <a:t>Introdução ao Desenvolvimento Web</a:t>
            </a:r>
            <a:br>
              <a:rPr lang="pt-BR"/>
            </a:br>
            <a:endParaRPr/>
          </a:p>
        </p:txBody>
      </p:sp>
      <p:sp>
        <p:nvSpPr>
          <p:cNvPr id="164" name="Google Shape;164;p25"/>
          <p:cNvSpPr txBox="1"/>
          <p:nvPr>
            <p:ph idx="1" type="subTitle"/>
          </p:nvPr>
        </p:nvSpPr>
        <p:spPr>
          <a:xfrm>
            <a:off x="1143000" y="3001698"/>
            <a:ext cx="6858000" cy="137980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pt-BR"/>
              <a:t>Prof. Vinícius Silveira Magnus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pt-BR"/>
              <a:t>Introdução a DW</a:t>
            </a:r>
            <a:endParaRPr/>
          </a:p>
        </p:txBody>
      </p:sp>
      <p:pic>
        <p:nvPicPr>
          <p:cNvPr id="165" name="Google Shape;165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36720" y="3468240"/>
            <a:ext cx="2807280" cy="22467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4"/>
          <p:cNvSpPr txBox="1"/>
          <p:nvPr>
            <p:ph type="ctrTitle"/>
          </p:nvPr>
        </p:nvSpPr>
        <p:spPr>
          <a:xfrm>
            <a:off x="1143000" y="935302"/>
            <a:ext cx="6858000" cy="19896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Surge uma nova era...</a:t>
            </a:r>
            <a:endParaRPr/>
          </a:p>
        </p:txBody>
      </p:sp>
      <p:sp>
        <p:nvSpPr>
          <p:cNvPr id="238" name="Google Shape;238;p34"/>
          <p:cNvSpPr txBox="1"/>
          <p:nvPr>
            <p:ph idx="1" type="subTitle"/>
          </p:nvPr>
        </p:nvSpPr>
        <p:spPr>
          <a:xfrm>
            <a:off x="1143000" y="3001698"/>
            <a:ext cx="6858000" cy="1379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5"/>
          <p:cNvSpPr txBox="1"/>
          <p:nvPr>
            <p:ph type="title"/>
          </p:nvPr>
        </p:nvSpPr>
        <p:spPr>
          <a:xfrm>
            <a:off x="628650" y="304271"/>
            <a:ext cx="7886700" cy="110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t/>
            </a:r>
            <a:endParaRPr/>
          </a:p>
        </p:txBody>
      </p:sp>
      <p:pic>
        <p:nvPicPr>
          <p:cNvPr descr="Resultado de imagem para primeiros buscadores" id="245" name="Google Shape;245;p35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9668" r="9425" t="0"/>
          <a:stretch/>
        </p:blipFill>
        <p:spPr>
          <a:xfrm>
            <a:off x="4658444" y="2855183"/>
            <a:ext cx="4346700" cy="2727000"/>
          </a:xfrm>
          <a:prstGeom prst="rect">
            <a:avLst/>
          </a:prstGeom>
          <a:solidFill>
            <a:srgbClr val="ECECEC"/>
          </a:solidFill>
          <a:ln cap="sq" cmpd="sng" w="889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5000" rotWithShape="0" algn="tl" dir="5400000" dist="18000">
              <a:srgbClr val="000000">
                <a:alpha val="40000"/>
              </a:srgbClr>
            </a:outerShdw>
          </a:effectLst>
        </p:spPr>
      </p:pic>
      <p:pic>
        <p:nvPicPr>
          <p:cNvPr descr="Resultado de imagem para primeiros buscadores" id="246" name="Google Shape;246;p35"/>
          <p:cNvPicPr preferRelativeResize="0"/>
          <p:nvPr/>
        </p:nvPicPr>
        <p:blipFill rotWithShape="1">
          <a:blip r:embed="rId4">
            <a:alphaModFix/>
          </a:blip>
          <a:srcRect b="0" l="11235" r="7937" t="0"/>
          <a:stretch/>
        </p:blipFill>
        <p:spPr>
          <a:xfrm>
            <a:off x="4658444" y="111912"/>
            <a:ext cx="4336944" cy="2588145"/>
          </a:xfrm>
          <a:prstGeom prst="rect">
            <a:avLst/>
          </a:prstGeom>
          <a:solidFill>
            <a:srgbClr val="ECECEC"/>
          </a:solidFill>
          <a:ln cap="sq" cmpd="sng" w="889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5000" rotWithShape="0" algn="tl" dir="5400000" dist="18000">
              <a:srgbClr val="000000">
                <a:alpha val="40000"/>
              </a:srgbClr>
            </a:outerShdw>
          </a:effectLst>
        </p:spPr>
      </p:pic>
      <p:pic>
        <p:nvPicPr>
          <p:cNvPr descr="Resultado de imagem para primeiros buscadores" id="247" name="Google Shape;247;p3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13084" y="2855183"/>
            <a:ext cx="4197400" cy="2731577"/>
          </a:xfrm>
          <a:prstGeom prst="rect">
            <a:avLst/>
          </a:prstGeom>
          <a:solidFill>
            <a:srgbClr val="ECECEC"/>
          </a:solidFill>
          <a:ln cap="sq" cmpd="sng" w="889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5000" rotWithShape="0" algn="tl" dir="5400000" dist="18000">
              <a:srgbClr val="000000">
                <a:alpha val="40000"/>
              </a:srgbClr>
            </a:outerShdw>
          </a:effectLst>
        </p:spPr>
      </p:pic>
      <p:pic>
        <p:nvPicPr>
          <p:cNvPr descr="Resultado de imagem para primeiros buscadores alta vista" id="248" name="Google Shape;248;p35"/>
          <p:cNvPicPr preferRelativeResize="0"/>
          <p:nvPr/>
        </p:nvPicPr>
        <p:blipFill rotWithShape="1">
          <a:blip r:embed="rId6">
            <a:alphaModFix/>
          </a:blip>
          <a:srcRect b="4456" l="1322" r="3539" t="21884"/>
          <a:stretch/>
        </p:blipFill>
        <p:spPr>
          <a:xfrm>
            <a:off x="215398" y="111912"/>
            <a:ext cx="4197400" cy="2588145"/>
          </a:xfrm>
          <a:prstGeom prst="rect">
            <a:avLst/>
          </a:prstGeom>
          <a:solidFill>
            <a:srgbClr val="ECECEC"/>
          </a:solidFill>
          <a:ln cap="sq" cmpd="sng" w="88900">
            <a:solidFill>
              <a:srgbClr val="FFFFFF"/>
            </a:solidFill>
            <a:prstDash val="solid"/>
            <a:miter lim="800000"/>
            <a:headEnd len="sm" w="sm" type="none"/>
            <a:tailEnd len="sm" w="sm" type="none"/>
          </a:ln>
          <a:effectLst>
            <a:outerShdw blurRad="55000" rotWithShape="0" algn="tl" dir="5400000" dist="1800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6"/>
          <p:cNvSpPr txBox="1"/>
          <p:nvPr>
            <p:ph type="title"/>
          </p:nvPr>
        </p:nvSpPr>
        <p:spPr>
          <a:xfrm>
            <a:off x="628650" y="304271"/>
            <a:ext cx="7886700" cy="110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55" name="Google Shape;255;p36"/>
          <p:cNvSpPr txBox="1"/>
          <p:nvPr>
            <p:ph idx="1" type="body"/>
          </p:nvPr>
        </p:nvSpPr>
        <p:spPr>
          <a:xfrm>
            <a:off x="628650" y="1521354"/>
            <a:ext cx="7886700" cy="3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" lvl="0" marL="1714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t/>
            </a:r>
            <a:endParaRPr/>
          </a:p>
        </p:txBody>
      </p:sp>
      <p:pic>
        <p:nvPicPr>
          <p:cNvPr descr="Resultado de imagem para site uol 1990" id="256" name="Google Shape;256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42708" y="161188"/>
            <a:ext cx="4173433" cy="26650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Zaz, um dos primeiros portais de Internet no Brasil (Foto: ReproduÃ§Ã£o / WebArchive)" id="257" name="Google Shape;257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9217" y="497881"/>
            <a:ext cx="3771900" cy="259774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O portal Starmedia tinha foco no pÃºblico da AmÃ©rica Latina (Foto: ReproduÃ§Ã£o / WebArchive)" id="258" name="Google Shape;258;p3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487926" y="2843843"/>
            <a:ext cx="3533033" cy="2483866"/>
          </a:xfrm>
          <a:prstGeom prst="rect">
            <a:avLst/>
          </a:prstGeom>
          <a:noFill/>
          <a:ln>
            <a:noFill/>
          </a:ln>
        </p:spPr>
      </p:pic>
      <p:sp>
        <p:nvSpPr>
          <p:cNvPr id="259" name="Google Shape;259;p36"/>
          <p:cNvSpPr txBox="1"/>
          <p:nvPr/>
        </p:nvSpPr>
        <p:spPr>
          <a:xfrm rot="-1335072">
            <a:off x="247814" y="3768949"/>
            <a:ext cx="3988190" cy="12002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b="1" i="0" lang="pt-BR" sz="7200" u="none" cap="none" strike="noStrike">
                <a:solidFill>
                  <a:srgbClr val="C55A11"/>
                </a:solidFill>
                <a:highlight>
                  <a:srgbClr val="C0C0C0"/>
                </a:highlight>
                <a:latin typeface="Calibri"/>
                <a:ea typeface="Calibri"/>
                <a:cs typeface="Calibri"/>
                <a:sym typeface="Calibri"/>
              </a:rPr>
              <a:t>Conteúdo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7"/>
          <p:cNvSpPr txBox="1"/>
          <p:nvPr>
            <p:ph type="title"/>
          </p:nvPr>
        </p:nvSpPr>
        <p:spPr>
          <a:xfrm>
            <a:off x="628650" y="304271"/>
            <a:ext cx="7886700" cy="110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66" name="Google Shape;266;p37"/>
          <p:cNvSpPr txBox="1"/>
          <p:nvPr>
            <p:ph idx="1" type="body"/>
          </p:nvPr>
        </p:nvSpPr>
        <p:spPr>
          <a:xfrm>
            <a:off x="628650" y="1521354"/>
            <a:ext cx="7886700" cy="3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" lvl="0" marL="1714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t/>
            </a:r>
            <a:endParaRPr/>
          </a:p>
        </p:txBody>
      </p:sp>
      <p:sp>
        <p:nvSpPr>
          <p:cNvPr id="267" name="Google Shape;267;p37"/>
          <p:cNvSpPr txBox="1"/>
          <p:nvPr/>
        </p:nvSpPr>
        <p:spPr>
          <a:xfrm rot="1310109">
            <a:off x="5278365" y="3625629"/>
            <a:ext cx="3973250" cy="12002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b="1" i="0" lang="pt-BR" sz="7200" u="none" cap="none" strike="noStrike">
                <a:solidFill>
                  <a:srgbClr val="C55A11"/>
                </a:solidFill>
                <a:highlight>
                  <a:srgbClr val="C0C0C0"/>
                </a:highlight>
                <a:latin typeface="Calibri"/>
                <a:ea typeface="Calibri"/>
                <a:cs typeface="Calibri"/>
                <a:sym typeface="Calibri"/>
              </a:rPr>
              <a:t>Produtos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Resultado de imagem para ebay primeiro site" id="268" name="Google Shape;268;p37"/>
          <p:cNvPicPr preferRelativeResize="0"/>
          <p:nvPr/>
        </p:nvPicPr>
        <p:blipFill rotWithShape="1">
          <a:blip r:embed="rId3">
            <a:alphaModFix/>
          </a:blip>
          <a:srcRect b="7506" l="10987" r="18350" t="35714"/>
          <a:stretch/>
        </p:blipFill>
        <p:spPr>
          <a:xfrm>
            <a:off x="4753865" y="136422"/>
            <a:ext cx="4134722" cy="24917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sultado de imagem para alibaba primeiro site" id="269" name="Google Shape;269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2479" y="858165"/>
            <a:ext cx="4408964" cy="257672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agem relacionada" id="270" name="Google Shape;270;p3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41588" y="3547339"/>
            <a:ext cx="3270745" cy="19652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8"/>
          <p:cNvSpPr txBox="1"/>
          <p:nvPr>
            <p:ph type="title"/>
          </p:nvPr>
        </p:nvSpPr>
        <p:spPr>
          <a:xfrm>
            <a:off x="628650" y="304271"/>
            <a:ext cx="7886700" cy="110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77" name="Google Shape;277;p38"/>
          <p:cNvSpPr txBox="1"/>
          <p:nvPr>
            <p:ph idx="1" type="body"/>
          </p:nvPr>
        </p:nvSpPr>
        <p:spPr>
          <a:xfrm>
            <a:off x="628650" y="1521354"/>
            <a:ext cx="7886700" cy="3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" lvl="0" marL="1714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t/>
            </a:r>
            <a:endParaRPr/>
          </a:p>
        </p:txBody>
      </p:sp>
      <p:pic>
        <p:nvPicPr>
          <p:cNvPr descr="Resultado de imagem para primeiro iphone" id="278" name="Google Shape;278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" y="-1"/>
            <a:ext cx="9144000" cy="6671747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38"/>
          <p:cNvSpPr txBox="1"/>
          <p:nvPr/>
        </p:nvSpPr>
        <p:spPr>
          <a:xfrm>
            <a:off x="4488700" y="1138800"/>
            <a:ext cx="4146600" cy="80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pt-BR" sz="2000">
                <a:latin typeface="Calibri"/>
                <a:ea typeface="Calibri"/>
                <a:cs typeface="Calibri"/>
                <a:sym typeface="Calibri"/>
              </a:rPr>
              <a:t>Toda internet na palma de sua mão</a:t>
            </a:r>
            <a:endParaRPr b="1" i="1" sz="20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9"/>
          <p:cNvSpPr txBox="1"/>
          <p:nvPr>
            <p:ph type="title"/>
          </p:nvPr>
        </p:nvSpPr>
        <p:spPr>
          <a:xfrm>
            <a:off x="623888" y="1424782"/>
            <a:ext cx="7886700" cy="237728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pt-BR" sz="4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Como a internet (web) afeta o dia a dia? </a:t>
            </a:r>
            <a:endParaRPr/>
          </a:p>
        </p:txBody>
      </p:sp>
      <p:sp>
        <p:nvSpPr>
          <p:cNvPr id="285" name="Google Shape;285;p39"/>
          <p:cNvSpPr txBox="1"/>
          <p:nvPr>
            <p:ph idx="1" type="body"/>
          </p:nvPr>
        </p:nvSpPr>
        <p:spPr>
          <a:xfrm>
            <a:off x="623888" y="3824553"/>
            <a:ext cx="7886700" cy="12501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0"/>
          <p:cNvSpPr txBox="1"/>
          <p:nvPr>
            <p:ph type="title"/>
          </p:nvPr>
        </p:nvSpPr>
        <p:spPr>
          <a:xfrm>
            <a:off x="628650" y="304271"/>
            <a:ext cx="7886700" cy="110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292" name="Google Shape;292;p40"/>
          <p:cNvSpPr txBox="1"/>
          <p:nvPr>
            <p:ph idx="1" type="body"/>
          </p:nvPr>
        </p:nvSpPr>
        <p:spPr>
          <a:xfrm>
            <a:off x="628650" y="1521354"/>
            <a:ext cx="7886700" cy="3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" lvl="0" marL="1714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t/>
            </a:r>
            <a:endParaRPr/>
          </a:p>
        </p:txBody>
      </p:sp>
      <p:pic>
        <p:nvPicPr>
          <p:cNvPr descr="Resultado de imagem para redes sociais" id="293" name="Google Shape;293;p40"/>
          <p:cNvPicPr preferRelativeResize="0"/>
          <p:nvPr/>
        </p:nvPicPr>
        <p:blipFill rotWithShape="1">
          <a:blip r:embed="rId3">
            <a:alphaModFix/>
          </a:blip>
          <a:srcRect b="0" l="5419" r="3951" t="0"/>
          <a:stretch/>
        </p:blipFill>
        <p:spPr>
          <a:xfrm>
            <a:off x="0" y="-59121"/>
            <a:ext cx="9144001" cy="58332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1"/>
          <p:cNvSpPr txBox="1"/>
          <p:nvPr>
            <p:ph type="title"/>
          </p:nvPr>
        </p:nvSpPr>
        <p:spPr>
          <a:xfrm>
            <a:off x="628650" y="304271"/>
            <a:ext cx="7886700" cy="110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300" name="Google Shape;300;p41"/>
          <p:cNvSpPr txBox="1"/>
          <p:nvPr>
            <p:ph idx="1" type="body"/>
          </p:nvPr>
        </p:nvSpPr>
        <p:spPr>
          <a:xfrm>
            <a:off x="628650" y="1521354"/>
            <a:ext cx="7886700" cy="3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" lvl="0" marL="1714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t/>
            </a:r>
            <a:endParaRPr/>
          </a:p>
        </p:txBody>
      </p:sp>
      <p:pic>
        <p:nvPicPr>
          <p:cNvPr descr="Resultado de imagem para air bnb" id="301" name="Google Shape;301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4286251" cy="28575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sultado de imagem para uber" id="302" name="Google Shape;302;p41"/>
          <p:cNvPicPr preferRelativeResize="0"/>
          <p:nvPr/>
        </p:nvPicPr>
        <p:blipFill rotWithShape="1">
          <a:blip r:embed="rId4">
            <a:alphaModFix/>
          </a:blip>
          <a:srcRect b="0" l="11166" r="0" t="0"/>
          <a:stretch/>
        </p:blipFill>
        <p:spPr>
          <a:xfrm>
            <a:off x="4286250" y="0"/>
            <a:ext cx="4857751" cy="2857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sultado de imagem para alibaba site" id="303" name="Google Shape;303;p4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286250" y="2969947"/>
            <a:ext cx="4857750" cy="274505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sultado de imagem para mercado livre" id="304" name="Google Shape;304;p4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0" y="2857500"/>
            <a:ext cx="4286250" cy="1714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sultado de imagem para amazon" id="305" name="Google Shape;305;p4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04812" y="4610100"/>
            <a:ext cx="3476622" cy="10472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Resultado de imagem para carros autonomos" id="310" name="Google Shape;310;p42"/>
          <p:cNvPicPr preferRelativeResize="0"/>
          <p:nvPr/>
        </p:nvPicPr>
        <p:blipFill rotWithShape="1">
          <a:blip r:embed="rId3">
            <a:alphaModFix/>
          </a:blip>
          <a:srcRect b="0" l="3944" r="5997" t="0"/>
          <a:stretch/>
        </p:blipFill>
        <p:spPr>
          <a:xfrm>
            <a:off x="0" y="5334"/>
            <a:ext cx="9144000" cy="57096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3"/>
          <p:cNvSpPr txBox="1"/>
          <p:nvPr>
            <p:ph type="title"/>
          </p:nvPr>
        </p:nvSpPr>
        <p:spPr>
          <a:xfrm>
            <a:off x="623888" y="1424782"/>
            <a:ext cx="7886700" cy="237728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pt-BR" sz="4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Estamos em uma nova era!!</a:t>
            </a:r>
            <a:endParaRPr/>
          </a:p>
        </p:txBody>
      </p:sp>
      <p:sp>
        <p:nvSpPr>
          <p:cNvPr id="316" name="Google Shape;316;p43"/>
          <p:cNvSpPr txBox="1"/>
          <p:nvPr>
            <p:ph idx="1" type="body"/>
          </p:nvPr>
        </p:nvSpPr>
        <p:spPr>
          <a:xfrm>
            <a:off x="623888" y="3824553"/>
            <a:ext cx="7886700" cy="12501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6"/>
          <p:cNvSpPr txBox="1"/>
          <p:nvPr>
            <p:ph type="title"/>
          </p:nvPr>
        </p:nvSpPr>
        <p:spPr>
          <a:xfrm>
            <a:off x="628650" y="304271"/>
            <a:ext cx="7886700" cy="11046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b="1" lang="pt-BR"/>
              <a:t>O Mundo e a Internet</a:t>
            </a:r>
            <a:br>
              <a:rPr b="1" lang="pt-BR"/>
            </a:br>
            <a:endParaRPr b="1"/>
          </a:p>
        </p:txBody>
      </p:sp>
      <p:sp>
        <p:nvSpPr>
          <p:cNvPr id="171" name="Google Shape;171;p26"/>
          <p:cNvSpPr txBox="1"/>
          <p:nvPr>
            <p:ph idx="1" type="body"/>
          </p:nvPr>
        </p:nvSpPr>
        <p:spPr>
          <a:xfrm>
            <a:off x="359575" y="1521350"/>
            <a:ext cx="3480900" cy="3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pt-BR" sz="2400"/>
              <a:t>Dispositivos conectados: </a:t>
            </a:r>
            <a:endParaRPr/>
          </a:p>
          <a:p>
            <a:pPr indent="-171450" lvl="0" marL="171450" rtl="0" algn="l">
              <a:lnSpc>
                <a:spcPct val="8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pt-BR" sz="2400"/>
              <a:t>2018:</a:t>
            </a:r>
            <a:endParaRPr/>
          </a:p>
          <a:p>
            <a:pPr indent="-171450" lvl="1" marL="514350" rtl="0" algn="l">
              <a:lnSpc>
                <a:spcPct val="8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pt-BR" sz="2100"/>
              <a:t>8,2 bi</a:t>
            </a:r>
            <a:endParaRPr/>
          </a:p>
          <a:p>
            <a:pPr indent="-171450" lvl="0" marL="171450" rtl="0" algn="l">
              <a:lnSpc>
                <a:spcPct val="8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pt-BR" sz="2400"/>
              <a:t>2022:</a:t>
            </a:r>
            <a:endParaRPr/>
          </a:p>
          <a:p>
            <a:pPr indent="-171450" lvl="1" marL="514350" rtl="0" algn="l">
              <a:lnSpc>
                <a:spcPct val="8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pt-BR" sz="2100"/>
              <a:t>50 bi</a:t>
            </a:r>
            <a:endParaRPr sz="2400"/>
          </a:p>
          <a:p>
            <a:pPr indent="-171450" lvl="0" marL="171450" rtl="0" algn="l">
              <a:lnSpc>
                <a:spcPct val="8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pt-BR" sz="2400"/>
              <a:t>Pessoas</a:t>
            </a:r>
            <a:endParaRPr/>
          </a:p>
          <a:p>
            <a:pPr indent="-171450" lvl="1" marL="514350" rtl="0" algn="l">
              <a:lnSpc>
                <a:spcPct val="8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pt-BR" sz="2100"/>
              <a:t>4,5 bi conectadas</a:t>
            </a:r>
            <a:endParaRPr/>
          </a:p>
          <a:p>
            <a:pPr indent="-171450" lvl="1" marL="514350" rtl="0" algn="l">
              <a:lnSpc>
                <a:spcPct val="8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pt-BR" sz="2100"/>
              <a:t>3,8 bi se conectam todos os dias</a:t>
            </a:r>
            <a:endParaRPr/>
          </a:p>
          <a:p>
            <a:pPr indent="-38100" lvl="1" marL="514350" rtl="0" algn="l">
              <a:lnSpc>
                <a:spcPct val="8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t/>
            </a:r>
            <a:endParaRPr sz="2100"/>
          </a:p>
          <a:p>
            <a:pPr indent="0" lvl="0" marL="0" rtl="0" algn="l">
              <a:lnSpc>
                <a:spcPct val="8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t/>
            </a:r>
            <a:endParaRPr sz="2400"/>
          </a:p>
        </p:txBody>
      </p:sp>
      <p:pic>
        <p:nvPicPr>
          <p:cNvPr id="172" name="Google Shape;172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38441" y="950851"/>
            <a:ext cx="4576909" cy="4009582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6"/>
          <p:cNvSpPr/>
          <p:nvPr/>
        </p:nvSpPr>
        <p:spPr>
          <a:xfrm>
            <a:off x="2234565" y="5226063"/>
            <a:ext cx="669014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u="sng">
                <a:solidFill>
                  <a:schemeClr val="hlink"/>
                </a:solidFill>
                <a:hlinkClick r:id="rId4"/>
              </a:rPr>
              <a:t>Matéria - 5G e o futuro da internet...</a:t>
            </a:r>
            <a:endParaRPr sz="20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44"/>
          <p:cNvSpPr txBox="1"/>
          <p:nvPr>
            <p:ph type="title"/>
          </p:nvPr>
        </p:nvSpPr>
        <p:spPr>
          <a:xfrm>
            <a:off x="628650" y="304271"/>
            <a:ext cx="7886700" cy="11046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b="1" lang="pt-BR"/>
              <a:t>Era da colaboratividade</a:t>
            </a:r>
            <a:endParaRPr b="1"/>
          </a:p>
        </p:txBody>
      </p:sp>
      <p:sp>
        <p:nvSpPr>
          <p:cNvPr id="322" name="Google Shape;322;p44"/>
          <p:cNvSpPr txBox="1"/>
          <p:nvPr>
            <p:ph idx="1" type="body"/>
          </p:nvPr>
        </p:nvSpPr>
        <p:spPr>
          <a:xfrm>
            <a:off x="628650" y="1521354"/>
            <a:ext cx="7886700" cy="36261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" lvl="0" marL="1714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t/>
            </a:r>
            <a:endParaRPr/>
          </a:p>
        </p:txBody>
      </p:sp>
      <p:pic>
        <p:nvPicPr>
          <p:cNvPr id="323" name="Google Shape;323;p44"/>
          <p:cNvPicPr preferRelativeResize="0"/>
          <p:nvPr/>
        </p:nvPicPr>
        <p:blipFill rotWithShape="1">
          <a:blip r:embed="rId3">
            <a:alphaModFix/>
          </a:blip>
          <a:srcRect b="0" l="1694" r="850" t="4653"/>
          <a:stretch/>
        </p:blipFill>
        <p:spPr>
          <a:xfrm>
            <a:off x="432900" y="1175131"/>
            <a:ext cx="8278200" cy="43185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45"/>
          <p:cNvSpPr txBox="1"/>
          <p:nvPr>
            <p:ph type="title"/>
          </p:nvPr>
        </p:nvSpPr>
        <p:spPr>
          <a:xfrm>
            <a:off x="628650" y="304271"/>
            <a:ext cx="7886700" cy="11046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b="1" lang="pt-BR"/>
              <a:t>Diversos dispositivos</a:t>
            </a:r>
            <a:endParaRPr b="1"/>
          </a:p>
        </p:txBody>
      </p:sp>
      <p:sp>
        <p:nvSpPr>
          <p:cNvPr id="329" name="Google Shape;329;p45"/>
          <p:cNvSpPr txBox="1"/>
          <p:nvPr>
            <p:ph idx="1" type="body"/>
          </p:nvPr>
        </p:nvSpPr>
        <p:spPr>
          <a:xfrm>
            <a:off x="628650" y="1521354"/>
            <a:ext cx="3028950" cy="36261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1714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pt-BR"/>
              <a:t>Desktop</a:t>
            </a:r>
            <a:endParaRPr/>
          </a:p>
          <a:p>
            <a:pPr indent="-171450" lvl="0" marL="17145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pt-BR"/>
              <a:t>Notebook</a:t>
            </a:r>
            <a:endParaRPr/>
          </a:p>
          <a:p>
            <a:pPr indent="-171450" lvl="0" marL="17145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pt-BR"/>
              <a:t>Tablet</a:t>
            </a:r>
            <a:endParaRPr/>
          </a:p>
          <a:p>
            <a:pPr indent="-171450" lvl="0" marL="17145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pt-BR"/>
              <a:t>Smatphone</a:t>
            </a:r>
            <a:endParaRPr/>
          </a:p>
          <a:p>
            <a:pPr indent="-171450" lvl="0" marL="17145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pt-BR"/>
              <a:t>Televisão</a:t>
            </a:r>
            <a:endParaRPr/>
          </a:p>
          <a:p>
            <a:pPr indent="-171450" lvl="0" marL="17145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pt-BR"/>
              <a:t>Centrais multimídia</a:t>
            </a:r>
            <a:endParaRPr/>
          </a:p>
          <a:p>
            <a:pPr indent="-171450" lvl="1" marL="51435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pt-BR"/>
              <a:t>Veículos / Aviões</a:t>
            </a:r>
            <a:endParaRPr/>
          </a:p>
          <a:p>
            <a:pPr indent="-38100" lvl="0" marL="17145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t/>
            </a:r>
            <a:endParaRPr/>
          </a:p>
        </p:txBody>
      </p:sp>
      <p:pic>
        <p:nvPicPr>
          <p:cNvPr id="330" name="Google Shape;330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48109" y="1181364"/>
            <a:ext cx="5695891" cy="43060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6"/>
          <p:cNvSpPr txBox="1"/>
          <p:nvPr>
            <p:ph type="title"/>
          </p:nvPr>
        </p:nvSpPr>
        <p:spPr>
          <a:xfrm>
            <a:off x="628650" y="304271"/>
            <a:ext cx="7886700" cy="11046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b="1" lang="pt-BR"/>
              <a:t>Tudo isso é mostrado como?</a:t>
            </a:r>
            <a:endParaRPr b="1"/>
          </a:p>
        </p:txBody>
      </p:sp>
      <p:sp>
        <p:nvSpPr>
          <p:cNvPr id="336" name="Google Shape;336;p46"/>
          <p:cNvSpPr txBox="1"/>
          <p:nvPr>
            <p:ph idx="1" type="body"/>
          </p:nvPr>
        </p:nvSpPr>
        <p:spPr>
          <a:xfrm>
            <a:off x="628650" y="1521354"/>
            <a:ext cx="7886700" cy="36261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" lvl="0" marL="1714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t/>
            </a:r>
            <a:endParaRPr/>
          </a:p>
        </p:txBody>
      </p:sp>
      <p:pic>
        <p:nvPicPr>
          <p:cNvPr id="337" name="Google Shape;337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10354" y="1044747"/>
            <a:ext cx="6923291" cy="48841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7"/>
          <p:cNvSpPr txBox="1"/>
          <p:nvPr>
            <p:ph type="title"/>
          </p:nvPr>
        </p:nvSpPr>
        <p:spPr>
          <a:xfrm>
            <a:off x="628650" y="304271"/>
            <a:ext cx="7886700" cy="11046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b="1" lang="pt-BR"/>
              <a:t>O que é mais global?</a:t>
            </a:r>
            <a:endParaRPr b="1"/>
          </a:p>
        </p:txBody>
      </p:sp>
      <p:sp>
        <p:nvSpPr>
          <p:cNvPr id="343" name="Google Shape;343;p47"/>
          <p:cNvSpPr txBox="1"/>
          <p:nvPr>
            <p:ph idx="1" type="body"/>
          </p:nvPr>
        </p:nvSpPr>
        <p:spPr>
          <a:xfrm>
            <a:off x="628650" y="1521354"/>
            <a:ext cx="7886700" cy="36261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" lvl="0" marL="1714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t/>
            </a:r>
            <a:endParaRPr/>
          </a:p>
        </p:txBody>
      </p:sp>
      <p:pic>
        <p:nvPicPr>
          <p:cNvPr id="344" name="Google Shape;344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9590" y="1918171"/>
            <a:ext cx="7925760" cy="2832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48"/>
          <p:cNvSpPr txBox="1"/>
          <p:nvPr>
            <p:ph type="title"/>
          </p:nvPr>
        </p:nvSpPr>
        <p:spPr>
          <a:xfrm>
            <a:off x="628650" y="304271"/>
            <a:ext cx="7886700" cy="11046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t/>
            </a:r>
            <a:endParaRPr/>
          </a:p>
        </p:txBody>
      </p:sp>
      <p:sp>
        <p:nvSpPr>
          <p:cNvPr id="350" name="Google Shape;350;p48"/>
          <p:cNvSpPr txBox="1"/>
          <p:nvPr>
            <p:ph idx="1" type="body"/>
          </p:nvPr>
        </p:nvSpPr>
        <p:spPr>
          <a:xfrm>
            <a:off x="628650" y="1521354"/>
            <a:ext cx="7886700" cy="36261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8100" lvl="0" marL="1714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t/>
            </a:r>
            <a:endParaRPr/>
          </a:p>
        </p:txBody>
      </p:sp>
      <p:pic>
        <p:nvPicPr>
          <p:cNvPr id="351" name="Google Shape;351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0560" y="171720"/>
            <a:ext cx="7382880" cy="55432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49"/>
          <p:cNvSpPr txBox="1"/>
          <p:nvPr>
            <p:ph type="title"/>
          </p:nvPr>
        </p:nvSpPr>
        <p:spPr>
          <a:xfrm>
            <a:off x="628650" y="304271"/>
            <a:ext cx="7886700" cy="11046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b="1" lang="pt-BR"/>
              <a:t>Protocolo HTTP</a:t>
            </a:r>
            <a:endParaRPr b="1"/>
          </a:p>
        </p:txBody>
      </p:sp>
      <p:sp>
        <p:nvSpPr>
          <p:cNvPr id="357" name="Google Shape;357;p49"/>
          <p:cNvSpPr txBox="1"/>
          <p:nvPr>
            <p:ph idx="1" type="body"/>
          </p:nvPr>
        </p:nvSpPr>
        <p:spPr>
          <a:xfrm>
            <a:off x="628650" y="1521354"/>
            <a:ext cx="7886700" cy="36261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1714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pt-BR"/>
              <a:t>O </a:t>
            </a:r>
            <a:r>
              <a:rPr b="1" lang="pt-BR"/>
              <a:t>Hypertext Transfer Protocol</a:t>
            </a:r>
            <a:r>
              <a:rPr lang="pt-BR"/>
              <a:t>, sigla HTTP (em português Protocolo de Transferência de Hipertexto) é um protocolo de comunicação (na camada de aplicação segundo o Modelo TCP/IP) utilizado para sistemas de informação de hipermídia, distribuídos e colaborativos. Ele é a base para a comunicação de dados da World Wide Web.</a:t>
            </a:r>
            <a:endParaRPr/>
          </a:p>
        </p:txBody>
      </p:sp>
      <p:pic>
        <p:nvPicPr>
          <p:cNvPr id="358" name="Google Shape;358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32162" y="3410611"/>
            <a:ext cx="6327275" cy="21636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50"/>
          <p:cNvSpPr txBox="1"/>
          <p:nvPr>
            <p:ph type="title"/>
          </p:nvPr>
        </p:nvSpPr>
        <p:spPr>
          <a:xfrm>
            <a:off x="628650" y="304271"/>
            <a:ext cx="7886700" cy="1104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/>
              <a:t>O que o </a:t>
            </a:r>
            <a:r>
              <a:rPr b="1" lang="pt-BR"/>
              <a:t>browser</a:t>
            </a:r>
            <a:r>
              <a:rPr b="1" lang="pt-BR"/>
              <a:t> entende?</a:t>
            </a:r>
            <a:endParaRPr b="1"/>
          </a:p>
        </p:txBody>
      </p:sp>
      <p:pic>
        <p:nvPicPr>
          <p:cNvPr id="365" name="Google Shape;365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4400" y="1449450"/>
            <a:ext cx="6188559" cy="362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08175" y="4976075"/>
            <a:ext cx="1240176" cy="662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51"/>
          <p:cNvSpPr txBox="1"/>
          <p:nvPr>
            <p:ph type="title"/>
          </p:nvPr>
        </p:nvSpPr>
        <p:spPr>
          <a:xfrm>
            <a:off x="628650" y="304271"/>
            <a:ext cx="7886700" cy="11046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b="1" lang="pt-BR"/>
              <a:t>Referências</a:t>
            </a:r>
            <a:endParaRPr b="1"/>
          </a:p>
        </p:txBody>
      </p:sp>
      <p:sp>
        <p:nvSpPr>
          <p:cNvPr id="372" name="Google Shape;372;p51"/>
          <p:cNvSpPr txBox="1"/>
          <p:nvPr>
            <p:ph idx="1" type="body"/>
          </p:nvPr>
        </p:nvSpPr>
        <p:spPr>
          <a:xfrm>
            <a:off x="628650" y="1521354"/>
            <a:ext cx="7886700" cy="36261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7800" lvl="0" marL="1714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pt-BR" sz="2800" u="sng">
                <a:solidFill>
                  <a:schemeClr val="hlink"/>
                </a:solidFill>
                <a:hlinkClick r:id="rId3"/>
              </a:rPr>
              <a:t>https://pt.wikipedia.org/wiki/Internet</a:t>
            </a:r>
            <a:endParaRPr sz="2800"/>
          </a:p>
          <a:p>
            <a:pPr indent="-171450" lvl="1" marL="514350" rtl="0" algn="l">
              <a:lnSpc>
                <a:spcPct val="115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500"/>
              <a:buChar char="•"/>
            </a:pPr>
            <a:r>
              <a:rPr lang="pt-BR" sz="2500"/>
              <a:t>Use com moderação</a:t>
            </a:r>
            <a:endParaRPr/>
          </a:p>
          <a:p>
            <a:pPr indent="-177800" lvl="0" marL="171450" rtl="0" algn="l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pt-BR" sz="2800" u="sng">
                <a:solidFill>
                  <a:schemeClr val="hlink"/>
                </a:solidFill>
                <a:hlinkClick r:id="rId4"/>
              </a:rPr>
              <a:t>https://www.w3.org/</a:t>
            </a:r>
            <a:endParaRPr sz="2800"/>
          </a:p>
          <a:p>
            <a:pPr indent="-177800" lvl="0" marL="171450" rtl="0" algn="l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pt-BR" sz="2800" u="sng">
                <a:solidFill>
                  <a:schemeClr val="hlink"/>
                </a:solidFill>
                <a:hlinkClick r:id="rId5"/>
              </a:rPr>
              <a:t>https://www.w3schools.com/</a:t>
            </a:r>
            <a:endParaRPr sz="2800"/>
          </a:p>
          <a:p>
            <a:pPr indent="-177800" lvl="0" marL="171450" rtl="0" algn="l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SzPts val="2800"/>
              <a:buChar char="•"/>
            </a:pPr>
            <a:r>
              <a:rPr lang="pt-BR" sz="2800" u="sng">
                <a:solidFill>
                  <a:schemeClr val="hlink"/>
                </a:solidFill>
                <a:hlinkClick r:id="rId6"/>
              </a:rPr>
              <a:t>https://developer.mozilla.org/</a:t>
            </a:r>
            <a:r>
              <a:rPr lang="pt-BR" sz="2800"/>
              <a:t> </a:t>
            </a:r>
            <a:endParaRPr sz="2800"/>
          </a:p>
          <a:p>
            <a:pPr indent="-38100" lvl="0" marL="17145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7"/>
          <p:cNvSpPr txBox="1"/>
          <p:nvPr>
            <p:ph type="title"/>
          </p:nvPr>
        </p:nvSpPr>
        <p:spPr>
          <a:xfrm>
            <a:off x="628650" y="304271"/>
            <a:ext cx="7886700" cy="11046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b="1" lang="pt-BR"/>
              <a:t>A História da Internet</a:t>
            </a:r>
            <a:endParaRPr b="1"/>
          </a:p>
        </p:txBody>
      </p:sp>
      <p:sp>
        <p:nvSpPr>
          <p:cNvPr id="179" name="Google Shape;179;p27"/>
          <p:cNvSpPr txBox="1"/>
          <p:nvPr>
            <p:ph idx="1" type="body"/>
          </p:nvPr>
        </p:nvSpPr>
        <p:spPr>
          <a:xfrm>
            <a:off x="628650" y="1521354"/>
            <a:ext cx="7886700" cy="36261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03200" lvl="0" marL="1714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</a:pPr>
            <a:r>
              <a:rPr lang="pt-BR" sz="3200"/>
              <a:t>Década de 60</a:t>
            </a:r>
            <a:endParaRPr/>
          </a:p>
          <a:p>
            <a:pPr indent="-171450" lvl="2" marL="857250" rtl="0" algn="l">
              <a:lnSpc>
                <a:spcPct val="115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pt-BR" sz="2000"/>
              <a:t>Estudo para criação de rede de comutação de pacotes com Reino Unido, EUA e França.</a:t>
            </a:r>
            <a:endParaRPr/>
          </a:p>
          <a:p>
            <a:pPr indent="0" lvl="0" marL="171450" rtl="0" algn="l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 sz="3200"/>
          </a:p>
          <a:p>
            <a:pPr indent="-177800" lvl="1" marL="514350" rtl="0" algn="l">
              <a:lnSpc>
                <a:spcPct val="115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pt-BR" sz="2800"/>
              <a:t>Cresce o interesse e investimentos pelo potencial.</a:t>
            </a:r>
            <a:endParaRPr/>
          </a:p>
          <a:p>
            <a:pPr indent="0" lvl="0" marL="171450" rtl="0" algn="l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 sz="3200"/>
          </a:p>
        </p:txBody>
      </p:sp>
      <p:pic>
        <p:nvPicPr>
          <p:cNvPr id="180" name="Google Shape;180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45240" y="36000"/>
            <a:ext cx="2496960" cy="1438200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7"/>
          <p:cNvSpPr txBox="1"/>
          <p:nvPr/>
        </p:nvSpPr>
        <p:spPr>
          <a:xfrm>
            <a:off x="5547400" y="5194625"/>
            <a:ext cx="3594900" cy="5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u="sng">
                <a:solidFill>
                  <a:schemeClr val="hlink"/>
                </a:solidFill>
                <a:hlinkClick r:id="rId4"/>
              </a:rPr>
              <a:t>Vídeo - História da Internet....</a:t>
            </a:r>
            <a:endParaRPr sz="18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8"/>
          <p:cNvSpPr txBox="1"/>
          <p:nvPr>
            <p:ph type="title"/>
          </p:nvPr>
        </p:nvSpPr>
        <p:spPr>
          <a:xfrm>
            <a:off x="628650" y="304271"/>
            <a:ext cx="7886700" cy="110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b="1" lang="pt-BR"/>
              <a:t>ARPANET</a:t>
            </a:r>
            <a:endParaRPr b="1"/>
          </a:p>
        </p:txBody>
      </p:sp>
      <p:sp>
        <p:nvSpPr>
          <p:cNvPr id="187" name="Google Shape;187;p28"/>
          <p:cNvSpPr txBox="1"/>
          <p:nvPr>
            <p:ph idx="1" type="body"/>
          </p:nvPr>
        </p:nvSpPr>
        <p:spPr>
          <a:xfrm>
            <a:off x="628650" y="1521354"/>
            <a:ext cx="7886700" cy="3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7800" lvl="0" marL="1714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pt-BR" sz="2800"/>
              <a:t>Em 1969 o Departamento de Defesa dos Estados Unidos (agência ARPA) cria a primeira rede de computadores;</a:t>
            </a:r>
            <a:endParaRPr/>
          </a:p>
          <a:p>
            <a:pPr indent="-171450" lvl="2" marL="857250" rtl="0" algn="l">
              <a:lnSpc>
                <a:spcPct val="115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pt-BR" sz="1800"/>
              <a:t>Ligar bases militares;</a:t>
            </a:r>
            <a:endParaRPr/>
          </a:p>
          <a:p>
            <a:pPr indent="-177800" lvl="0" marL="171450" rtl="0" algn="l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pt-BR" sz="2800"/>
              <a:t>Desenvolvimento de protocolos para internetworking;</a:t>
            </a:r>
            <a:endParaRPr/>
          </a:p>
          <a:p>
            <a:pPr indent="-177800" lvl="0" marL="171450" rtl="0" algn="l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pt-BR" sz="2800"/>
              <a:t>1971 possuía 15 pontos conectados;</a:t>
            </a:r>
            <a:endParaRPr/>
          </a:p>
          <a:p>
            <a:pPr indent="-177800" lvl="0" marL="171450" rtl="0" algn="l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pt-BR" sz="2800"/>
              <a:t>1973 conexão EUA x Reino Unido.</a:t>
            </a:r>
            <a:endParaRPr/>
          </a:p>
          <a:p>
            <a:pPr indent="0" lvl="0" marL="171450" rtl="0" algn="l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sz="28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9"/>
          <p:cNvSpPr txBox="1"/>
          <p:nvPr>
            <p:ph type="title"/>
          </p:nvPr>
        </p:nvSpPr>
        <p:spPr>
          <a:xfrm>
            <a:off x="628650" y="304271"/>
            <a:ext cx="7886700" cy="11046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b="1" lang="pt-BR"/>
              <a:t>Protocolos de rede </a:t>
            </a:r>
            <a:endParaRPr b="1"/>
          </a:p>
        </p:txBody>
      </p:sp>
      <p:sp>
        <p:nvSpPr>
          <p:cNvPr id="193" name="Google Shape;193;p29"/>
          <p:cNvSpPr txBox="1"/>
          <p:nvPr>
            <p:ph idx="1" type="body"/>
          </p:nvPr>
        </p:nvSpPr>
        <p:spPr>
          <a:xfrm>
            <a:off x="628650" y="1521354"/>
            <a:ext cx="7886700" cy="36261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7800" lvl="0" marL="1714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pt-BR" sz="2800"/>
              <a:t>Antigos</a:t>
            </a:r>
            <a:endParaRPr/>
          </a:p>
          <a:p>
            <a:pPr indent="-171450" lvl="1" marL="514350" rtl="0" algn="l">
              <a:lnSpc>
                <a:spcPct val="115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lang="pt-BR" sz="2400"/>
              <a:t>X.25 (modelo OSI);</a:t>
            </a:r>
            <a:endParaRPr/>
          </a:p>
          <a:p>
            <a:pPr indent="-177800" lvl="0" marL="171450" rtl="0" algn="l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pt-BR" sz="2800"/>
              <a:t>Modernos</a:t>
            </a:r>
            <a:endParaRPr/>
          </a:p>
          <a:p>
            <a:pPr indent="-171450" lvl="1" marL="514350" rtl="0" algn="l">
              <a:lnSpc>
                <a:spcPct val="115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</a:pPr>
            <a:r>
              <a:rPr b="1" lang="pt-BR" sz="2400"/>
              <a:t>TCP/IP</a:t>
            </a:r>
            <a:r>
              <a:rPr lang="pt-BR" sz="2400"/>
              <a:t> criado em 1977 e padronizado em 1982;</a:t>
            </a:r>
            <a:endParaRPr/>
          </a:p>
          <a:p>
            <a:pPr indent="-177800" lvl="0" marL="171450" rtl="0" algn="l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pt-BR" sz="2800"/>
              <a:t>A primeira rede de grande extensão baseada em TCP/IP entrou em operação em 1 de janeiro de 1983, quando todos os computadores que usavam o ARPANET trocaram os antigos protocolos;</a:t>
            </a:r>
            <a:endParaRPr/>
          </a:p>
          <a:p>
            <a:pPr indent="0" lvl="0" marL="171450" rtl="0" algn="l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sz="2800"/>
          </a:p>
          <a:p>
            <a:pPr indent="0" lvl="0" marL="171450" rtl="0" algn="l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sz="28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0"/>
          <p:cNvSpPr txBox="1"/>
          <p:nvPr>
            <p:ph type="title"/>
          </p:nvPr>
        </p:nvSpPr>
        <p:spPr>
          <a:xfrm>
            <a:off x="628650" y="304271"/>
            <a:ext cx="7886700" cy="11046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b="1" lang="pt-BR"/>
              <a:t>Serviços mais comuns	</a:t>
            </a:r>
            <a:endParaRPr b="1"/>
          </a:p>
        </p:txBody>
      </p:sp>
      <p:sp>
        <p:nvSpPr>
          <p:cNvPr id="199" name="Google Shape;199;p30"/>
          <p:cNvSpPr txBox="1"/>
          <p:nvPr>
            <p:ph idx="1" type="body"/>
          </p:nvPr>
        </p:nvSpPr>
        <p:spPr>
          <a:xfrm>
            <a:off x="628650" y="1521354"/>
            <a:ext cx="7886700" cy="36261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7800" lvl="0" marL="17145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b="1" lang="pt-BR" sz="2800"/>
              <a:t>Web</a:t>
            </a:r>
            <a:r>
              <a:rPr lang="pt-BR" sz="2800"/>
              <a:t> → </a:t>
            </a:r>
            <a:r>
              <a:rPr i="1" lang="pt-BR" sz="2800"/>
              <a:t>HTTP</a:t>
            </a:r>
            <a:r>
              <a:rPr lang="pt-BR" sz="2800"/>
              <a:t>; </a:t>
            </a:r>
            <a:r>
              <a:rPr i="1" lang="pt-BR" sz="2800">
                <a:solidFill>
                  <a:srgbClr val="4A86E8"/>
                </a:solidFill>
              </a:rPr>
              <a:t>(este é o nosso foco)</a:t>
            </a:r>
            <a:endParaRPr i="1">
              <a:solidFill>
                <a:srgbClr val="4A86E8"/>
              </a:solidFill>
            </a:endParaRPr>
          </a:p>
          <a:p>
            <a:pPr indent="-177800" lvl="0" marL="17145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pt-BR" sz="2800"/>
              <a:t>Email → POP, SMPT e IMAP;</a:t>
            </a:r>
            <a:endParaRPr/>
          </a:p>
          <a:p>
            <a:pPr indent="-177800" lvl="0" marL="17145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pt-BR" sz="2800"/>
              <a:t>Rede → DNS, DHCP, TCP, UDP e IP;</a:t>
            </a:r>
            <a:endParaRPr/>
          </a:p>
          <a:p>
            <a:pPr indent="-177800" lvl="0" marL="17145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pt-BR" sz="2800"/>
              <a:t>Arquivos → FTP;</a:t>
            </a:r>
            <a:endParaRPr/>
          </a:p>
          <a:p>
            <a:pPr indent="-177800" lvl="0" marL="17145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pt-BR" sz="2800"/>
              <a:t>Comunicação e Segurança → SSH;</a:t>
            </a:r>
            <a:endParaRPr sz="2800"/>
          </a:p>
          <a:p>
            <a:pPr indent="-177800" lvl="0" marL="17145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800"/>
              <a:buChar char="•"/>
            </a:pPr>
            <a:r>
              <a:rPr lang="pt-BR" sz="2800"/>
              <a:t>Voz sobre IP -&gt; VoIP</a:t>
            </a:r>
            <a:endParaRPr sz="2800"/>
          </a:p>
          <a:p>
            <a:pPr indent="-177800" lvl="0" marL="17145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2800"/>
              <a:buChar char="•"/>
            </a:pPr>
            <a:r>
              <a:rPr lang="pt-BR" sz="2800"/>
              <a:t>Streaming</a:t>
            </a:r>
            <a:r>
              <a:rPr lang="pt-BR" sz="2800"/>
              <a:t> de </a:t>
            </a:r>
            <a:r>
              <a:rPr lang="pt-BR" sz="2800"/>
              <a:t>áudio</a:t>
            </a:r>
            <a:r>
              <a:rPr lang="pt-BR" sz="2800"/>
              <a:t> e vídeo -&gt; RTSP </a:t>
            </a:r>
            <a:endParaRPr sz="2800"/>
          </a:p>
          <a:p>
            <a:pPr indent="0" lvl="0" marL="17145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t/>
            </a:r>
            <a:endParaRPr sz="28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1"/>
          <p:cNvSpPr txBox="1"/>
          <p:nvPr>
            <p:ph type="title"/>
          </p:nvPr>
        </p:nvSpPr>
        <p:spPr>
          <a:xfrm>
            <a:off x="628650" y="-76729"/>
            <a:ext cx="7886700" cy="11046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/>
              <a:t>Internet x Web</a:t>
            </a:r>
            <a:endParaRPr b="1"/>
          </a:p>
        </p:txBody>
      </p:sp>
      <p:sp>
        <p:nvSpPr>
          <p:cNvPr id="206" name="Google Shape;206;p31"/>
          <p:cNvSpPr txBox="1"/>
          <p:nvPr>
            <p:ph idx="1" type="body"/>
          </p:nvPr>
        </p:nvSpPr>
        <p:spPr>
          <a:xfrm>
            <a:off x="143900" y="4852975"/>
            <a:ext cx="4085700" cy="754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750"/>
              </a:spcBef>
              <a:spcAft>
                <a:spcPts val="0"/>
              </a:spcAft>
              <a:buNone/>
            </a:pPr>
            <a:r>
              <a:rPr lang="pt-BR"/>
              <a:t>Rede mundial de computadores - TCP/IP</a:t>
            </a:r>
            <a:endParaRPr/>
          </a:p>
        </p:txBody>
      </p:sp>
      <p:pic>
        <p:nvPicPr>
          <p:cNvPr id="207" name="Google Shape;20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63525" y="1457050"/>
            <a:ext cx="3051825" cy="305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7600" y="935500"/>
            <a:ext cx="3690175" cy="3690175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31"/>
          <p:cNvSpPr txBox="1"/>
          <p:nvPr>
            <p:ph idx="1" type="body"/>
          </p:nvPr>
        </p:nvSpPr>
        <p:spPr>
          <a:xfrm>
            <a:off x="4849150" y="4852600"/>
            <a:ext cx="4085700" cy="754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750"/>
              </a:spcBef>
              <a:spcAft>
                <a:spcPts val="0"/>
              </a:spcAft>
              <a:buNone/>
            </a:pPr>
            <a:r>
              <a:rPr lang="pt-BR"/>
              <a:t>Troca de documentos via HTTP -</a:t>
            </a:r>
            <a:endParaRPr/>
          </a:p>
          <a:p>
            <a:pPr indent="0" lvl="0" marL="0" rtl="0" algn="ctr">
              <a:spcBef>
                <a:spcPts val="750"/>
              </a:spcBef>
              <a:spcAft>
                <a:spcPts val="0"/>
              </a:spcAft>
              <a:buNone/>
            </a:pPr>
            <a:r>
              <a:rPr lang="pt-BR"/>
              <a:t>Browser</a:t>
            </a:r>
            <a:endParaRPr/>
          </a:p>
          <a:p>
            <a:pPr indent="0" lvl="0" marL="0" rtl="0" algn="ctr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2"/>
          <p:cNvSpPr txBox="1"/>
          <p:nvPr>
            <p:ph type="title"/>
          </p:nvPr>
        </p:nvSpPr>
        <p:spPr>
          <a:xfrm>
            <a:off x="628650" y="304271"/>
            <a:ext cx="7886700" cy="110463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rPr b="1" lang="pt-BR"/>
              <a:t>Web – World Wide Web</a:t>
            </a:r>
            <a:endParaRPr b="1"/>
          </a:p>
        </p:txBody>
      </p:sp>
      <p:sp>
        <p:nvSpPr>
          <p:cNvPr id="216" name="Google Shape;216;p32"/>
          <p:cNvSpPr txBox="1"/>
          <p:nvPr>
            <p:ph idx="1" type="body"/>
          </p:nvPr>
        </p:nvSpPr>
        <p:spPr>
          <a:xfrm>
            <a:off x="628650" y="1521354"/>
            <a:ext cx="7886700" cy="36261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1714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90"/>
              <a:buChar char="•"/>
            </a:pPr>
            <a:r>
              <a:rPr lang="pt-BR" sz="2590"/>
              <a:t>Criada pela Organização Europeia para a Investigação Nuclear (CERN).</a:t>
            </a:r>
            <a:endParaRPr/>
          </a:p>
          <a:p>
            <a:pPr indent="-171450" lvl="2" marL="857250" rtl="0" algn="l">
              <a:lnSpc>
                <a:spcPct val="115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65"/>
              <a:buChar char="•"/>
            </a:pPr>
            <a:r>
              <a:rPr lang="pt-BR" sz="1665"/>
              <a:t>O responsável pela invenção chama-se Tim Berners-Lee, Universidade de Oxford.</a:t>
            </a:r>
            <a:endParaRPr sz="2590"/>
          </a:p>
          <a:p>
            <a:pPr indent="-171450" lvl="0" marL="171450" rtl="0" algn="l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590"/>
              <a:buChar char="•"/>
            </a:pPr>
            <a:r>
              <a:rPr lang="pt-BR" sz="2590"/>
              <a:t>Em 1989, propôs um projeto de hipertexto</a:t>
            </a:r>
            <a:endParaRPr/>
          </a:p>
          <a:p>
            <a:pPr indent="-171450" lvl="1" marL="514350" rtl="0" algn="l">
              <a:lnSpc>
                <a:spcPct val="115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220"/>
              <a:buChar char="•"/>
            </a:pPr>
            <a:r>
              <a:rPr lang="pt-BR" sz="2220"/>
              <a:t>Real surgimento da Web.</a:t>
            </a:r>
            <a:endParaRPr/>
          </a:p>
          <a:p>
            <a:pPr indent="-171450" lvl="1" marL="514350" rtl="0" algn="l">
              <a:lnSpc>
                <a:spcPct val="115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2220"/>
              <a:buChar char="•"/>
            </a:pPr>
            <a:r>
              <a:rPr lang="pt-BR" sz="2220"/>
              <a:t>Protocolo HTTP.</a:t>
            </a:r>
            <a:endParaRPr sz="2590"/>
          </a:p>
          <a:p>
            <a:pPr indent="-171450" lvl="0" marL="171450" rtl="0" algn="l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590"/>
              <a:buChar char="•"/>
            </a:pPr>
            <a:r>
              <a:rPr lang="pt-BR" sz="2590"/>
              <a:t>Em 1994 Berners-Lee criou o World Wide Web Consortium (W3C).</a:t>
            </a:r>
            <a:endParaRPr/>
          </a:p>
          <a:p>
            <a:pPr indent="-6985" lvl="0" marL="171450" rtl="0" algn="l">
              <a:lnSpc>
                <a:spcPct val="115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590"/>
              <a:buNone/>
            </a:pPr>
            <a:r>
              <a:t/>
            </a:r>
            <a:endParaRPr sz="2590"/>
          </a:p>
        </p:txBody>
      </p:sp>
      <p:pic>
        <p:nvPicPr>
          <p:cNvPr id="217" name="Google Shape;217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91046" y="0"/>
            <a:ext cx="1649714" cy="1521354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32"/>
          <p:cNvSpPr txBox="1"/>
          <p:nvPr/>
        </p:nvSpPr>
        <p:spPr>
          <a:xfrm>
            <a:off x="5379675" y="5291700"/>
            <a:ext cx="3764400" cy="4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4"/>
              </a:rPr>
              <a:t>Matéria - 30 anos da Web...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3"/>
          <p:cNvSpPr txBox="1"/>
          <p:nvPr>
            <p:ph type="title"/>
          </p:nvPr>
        </p:nvSpPr>
        <p:spPr>
          <a:xfrm>
            <a:off x="628650" y="304271"/>
            <a:ext cx="7886700" cy="110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</a:pPr>
            <a:r>
              <a:t/>
            </a:r>
            <a:endParaRPr/>
          </a:p>
        </p:txBody>
      </p:sp>
      <p:pic>
        <p:nvPicPr>
          <p:cNvPr descr="Imagem relacionada" id="225" name="Google Shape;225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796608" y="175903"/>
            <a:ext cx="4923062" cy="299999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sultado de imagem para primeiros browsers" id="226" name="Google Shape;226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4329" y="175904"/>
            <a:ext cx="2892677" cy="216950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sultado de imagem para primeiros browsers" id="227" name="Google Shape;227;p3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459679" y="3644604"/>
            <a:ext cx="2586350" cy="193976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Resultado de imagem para primeiros navegadores" id="228" name="Google Shape;228;p3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13561" y="2444976"/>
            <a:ext cx="2918546" cy="218417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upload.wikimedia.org/wikipedia/en/0/0f/Opera_3.62.png" id="229" name="Google Shape;229;p3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445328" y="3603785"/>
            <a:ext cx="2796052" cy="202732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upload.wikimedia.org/wikipedia/commons/thumb/b/b2/WWW_logo_by_Robert_Cailliau.svg/601px-WWW_logo_by_Robert_Cailliau.svg.png" id="230" name="Google Shape;230;p3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65813" y="4865481"/>
            <a:ext cx="895993" cy="658950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33"/>
          <p:cNvSpPr/>
          <p:nvPr/>
        </p:nvSpPr>
        <p:spPr>
          <a:xfrm>
            <a:off x="1440130" y="4825624"/>
            <a:ext cx="1786800" cy="6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1" lang="pt-BR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World Wide Web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1" lang="pt-BR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1991</a:t>
            </a:r>
            <a:endParaRPr b="0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ma do Office">
  <a:themeElements>
    <a:clrScheme name="Tema do 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o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Tema do Office">
  <a:themeElements>
    <a:clrScheme name="Tema do 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